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4"/>
    <p:sldMasterId id="2147483711" r:id="rId5"/>
  </p:sldMasterIdLst>
  <p:notesMasterIdLst>
    <p:notesMasterId r:id="rId25"/>
  </p:notesMasterIdLst>
  <p:handoutMasterIdLst>
    <p:handoutMasterId r:id="rId26"/>
  </p:handoutMasterIdLst>
  <p:sldIdLst>
    <p:sldId id="324" r:id="rId6"/>
    <p:sldId id="287" r:id="rId7"/>
    <p:sldId id="266" r:id="rId8"/>
    <p:sldId id="284" r:id="rId9"/>
    <p:sldId id="325" r:id="rId10"/>
    <p:sldId id="346" r:id="rId11"/>
    <p:sldId id="345" r:id="rId12"/>
    <p:sldId id="347" r:id="rId13"/>
    <p:sldId id="348" r:id="rId14"/>
    <p:sldId id="349" r:id="rId15"/>
    <p:sldId id="350" r:id="rId16"/>
    <p:sldId id="360" r:id="rId17"/>
    <p:sldId id="356" r:id="rId18"/>
    <p:sldId id="354" r:id="rId19"/>
    <p:sldId id="357" r:id="rId20"/>
    <p:sldId id="358" r:id="rId21"/>
    <p:sldId id="355" r:id="rId22"/>
    <p:sldId id="359" r:id="rId23"/>
    <p:sldId id="344" r:id="rId24"/>
  </p:sldIdLst>
  <p:sldSz cx="6858000" cy="9906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95A0DE4-B9E9-3F69-14F2-D59B9F6CAAAD}" name="Lauren Kearney" initials="LK" userId="S::lauren.kearney@esbuk.org::b4143d71-0b4c-487b-ad54-94c3c8f1ceb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891C"/>
    <a:srgbClr val="C1DA23"/>
    <a:srgbClr val="F6881F"/>
    <a:srgbClr val="FDD20A"/>
    <a:srgbClr val="FCDEC0"/>
    <a:srgbClr val="F9BA7B"/>
    <a:srgbClr val="F5ADB0"/>
    <a:srgbClr val="E01D26"/>
    <a:srgbClr val="FBE25C"/>
    <a:srgbClr val="FEF5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7" autoAdjust="0"/>
    <p:restoredTop sz="94661"/>
  </p:normalViewPr>
  <p:slideViewPr>
    <p:cSldViewPr>
      <p:cViewPr>
        <p:scale>
          <a:sx n="134" d="100"/>
          <a:sy n="134" d="100"/>
        </p:scale>
        <p:origin x="998" y="-474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en Kearney" userId="b4143d71-0b4c-487b-ad54-94c3c8f1ceb9" providerId="ADAL" clId="{F605F2F3-8E85-4133-8583-F20137420689}"/>
    <pc:docChg chg="custSel addSld delSld modSld">
      <pc:chgData name="Lauren Kearney" userId="b4143d71-0b4c-487b-ad54-94c3c8f1ceb9" providerId="ADAL" clId="{F605F2F3-8E85-4133-8583-F20137420689}" dt="2023-09-04T11:20:36.706" v="323" actId="113"/>
      <pc:docMkLst>
        <pc:docMk/>
      </pc:docMkLst>
      <pc:sldChg chg="modSp mod addCm">
        <pc:chgData name="Lauren Kearney" userId="b4143d71-0b4c-487b-ad54-94c3c8f1ceb9" providerId="ADAL" clId="{F605F2F3-8E85-4133-8583-F20137420689}" dt="2023-09-04T11:20:36.706" v="323" actId="113"/>
        <pc:sldMkLst>
          <pc:docMk/>
          <pc:sldMk cId="1296571369" sldId="266"/>
        </pc:sldMkLst>
        <pc:graphicFrameChg chg="mod modGraphic">
          <ac:chgData name="Lauren Kearney" userId="b4143d71-0b4c-487b-ad54-94c3c8f1ceb9" providerId="ADAL" clId="{F605F2F3-8E85-4133-8583-F20137420689}" dt="2023-09-04T11:20:36.706" v="323" actId="113"/>
          <ac:graphicFrameMkLst>
            <pc:docMk/>
            <pc:sldMk cId="1296571369" sldId="266"/>
            <ac:graphicFrameMk id="6" creationId="{658E65A1-020C-42AF-A62D-582EA7145C16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en Kearney" userId="b4143d71-0b4c-487b-ad54-94c3c8f1ceb9" providerId="ADAL" clId="{F605F2F3-8E85-4133-8583-F20137420689}" dt="2023-09-04T11:17:14.739" v="98"/>
              <pc2:cmMkLst xmlns:pc2="http://schemas.microsoft.com/office/powerpoint/2019/9/main/command">
                <pc:docMk/>
                <pc:sldMk cId="1296571369" sldId="266"/>
                <pc2:cmMk id="{7296D9F5-9C93-4528-8227-C7A8C5E7A181}"/>
              </pc2:cmMkLst>
            </pc226:cmChg>
          </p:ext>
        </pc:extLst>
      </pc:sldChg>
      <pc:sldChg chg="modSp mod">
        <pc:chgData name="Lauren Kearney" userId="b4143d71-0b4c-487b-ad54-94c3c8f1ceb9" providerId="ADAL" clId="{F605F2F3-8E85-4133-8583-F20137420689}" dt="2023-09-04T11:15:52.430" v="65" actId="1035"/>
        <pc:sldMkLst>
          <pc:docMk/>
          <pc:sldMk cId="104263307" sldId="284"/>
        </pc:sldMkLst>
        <pc:spChg chg="mod">
          <ac:chgData name="Lauren Kearney" userId="b4143d71-0b4c-487b-ad54-94c3c8f1ceb9" providerId="ADAL" clId="{F605F2F3-8E85-4133-8583-F20137420689}" dt="2023-09-04T11:15:48.765" v="63" actId="1035"/>
          <ac:spMkLst>
            <pc:docMk/>
            <pc:sldMk cId="104263307" sldId="284"/>
            <ac:spMk id="6" creationId="{A9DDFE75-6E0A-AEAE-9465-71818ED8EE1A}"/>
          </ac:spMkLst>
        </pc:spChg>
        <pc:graphicFrameChg chg="mod modGraphic">
          <ac:chgData name="Lauren Kearney" userId="b4143d71-0b4c-487b-ad54-94c3c8f1ceb9" providerId="ADAL" clId="{F605F2F3-8E85-4133-8583-F20137420689}" dt="2023-09-04T11:15:40.512" v="61" actId="6549"/>
          <ac:graphicFrameMkLst>
            <pc:docMk/>
            <pc:sldMk cId="104263307" sldId="284"/>
            <ac:graphicFrameMk id="7" creationId="{D4D04EFD-5A01-4E23-9BB8-7F41ADF11916}"/>
          </ac:graphicFrameMkLst>
        </pc:graphicFrameChg>
        <pc:picChg chg="mod">
          <ac:chgData name="Lauren Kearney" userId="b4143d71-0b4c-487b-ad54-94c3c8f1ceb9" providerId="ADAL" clId="{F605F2F3-8E85-4133-8583-F20137420689}" dt="2023-09-04T11:15:48.765" v="63" actId="1035"/>
          <ac:picMkLst>
            <pc:docMk/>
            <pc:sldMk cId="104263307" sldId="284"/>
            <ac:picMk id="8" creationId="{C688196A-0C78-B301-4BA4-959E6FACA481}"/>
          </ac:picMkLst>
        </pc:picChg>
        <pc:picChg chg="mod">
          <ac:chgData name="Lauren Kearney" userId="b4143d71-0b4c-487b-ad54-94c3c8f1ceb9" providerId="ADAL" clId="{F605F2F3-8E85-4133-8583-F20137420689}" dt="2023-09-04T11:15:52.430" v="65" actId="1035"/>
          <ac:picMkLst>
            <pc:docMk/>
            <pc:sldMk cId="104263307" sldId="284"/>
            <ac:picMk id="9" creationId="{C3DA04B8-9D85-C1B6-94BF-38EC488A79E8}"/>
          </ac:picMkLst>
        </pc:picChg>
      </pc:sldChg>
      <pc:sldChg chg="del">
        <pc:chgData name="Lauren Kearney" userId="b4143d71-0b4c-487b-ad54-94c3c8f1ceb9" providerId="ADAL" clId="{F605F2F3-8E85-4133-8583-F20137420689}" dt="2023-09-04T11:16:07.370" v="67" actId="47"/>
        <pc:sldMkLst>
          <pc:docMk/>
          <pc:sldMk cId="1793914255" sldId="342"/>
        </pc:sldMkLst>
      </pc:sldChg>
      <pc:sldChg chg="add">
        <pc:chgData name="Lauren Kearney" userId="b4143d71-0b4c-487b-ad54-94c3c8f1ceb9" providerId="ADAL" clId="{F605F2F3-8E85-4133-8583-F20137420689}" dt="2023-09-04T11:16:03.337" v="66"/>
        <pc:sldMkLst>
          <pc:docMk/>
          <pc:sldMk cId="719626599" sldId="344"/>
        </pc:sldMkLst>
      </pc:sldChg>
    </pc:docChg>
  </pc:docChgLst>
  <pc:docChgLst>
    <pc:chgData name="Lauren Kearney" userId="b4143d71-0b4c-487b-ad54-94c3c8f1ceb9" providerId="ADAL" clId="{B77DF35B-A2D5-440A-9794-84336D39A5C7}"/>
    <pc:docChg chg="undo custSel addSld delSld modSld">
      <pc:chgData name="Lauren Kearney" userId="b4143d71-0b4c-487b-ad54-94c3c8f1ceb9" providerId="ADAL" clId="{B77DF35B-A2D5-440A-9794-84336D39A5C7}" dt="2023-08-02T09:46:21.342" v="600" actId="404"/>
      <pc:docMkLst>
        <pc:docMk/>
      </pc:docMkLst>
      <pc:sldChg chg="modSp mod">
        <pc:chgData name="Lauren Kearney" userId="b4143d71-0b4c-487b-ad54-94c3c8f1ceb9" providerId="ADAL" clId="{B77DF35B-A2D5-440A-9794-84336D39A5C7}" dt="2023-08-01T09:40:13.356" v="409" actId="2165"/>
        <pc:sldMkLst>
          <pc:docMk/>
          <pc:sldMk cId="104263307" sldId="284"/>
        </pc:sldMkLst>
        <pc:graphicFrameChg chg="mod modGraphic">
          <ac:chgData name="Lauren Kearney" userId="b4143d71-0b4c-487b-ad54-94c3c8f1ceb9" providerId="ADAL" clId="{B77DF35B-A2D5-440A-9794-84336D39A5C7}" dt="2023-08-01T09:40:13.356" v="409" actId="2165"/>
          <ac:graphicFrameMkLst>
            <pc:docMk/>
            <pc:sldMk cId="104263307" sldId="284"/>
            <ac:graphicFrameMk id="7" creationId="{D4D04EFD-5A01-4E23-9BB8-7F41ADF11916}"/>
          </ac:graphicFrameMkLst>
        </pc:graphicFrameChg>
      </pc:sldChg>
      <pc:sldChg chg="del">
        <pc:chgData name="Lauren Kearney" userId="b4143d71-0b4c-487b-ad54-94c3c8f1ceb9" providerId="ADAL" clId="{B77DF35B-A2D5-440A-9794-84336D39A5C7}" dt="2023-07-26T12:51:45.860" v="0" actId="47"/>
        <pc:sldMkLst>
          <pc:docMk/>
          <pc:sldMk cId="1950151906" sldId="330"/>
        </pc:sldMkLst>
      </pc:sldChg>
      <pc:sldChg chg="addSp delSp modSp mod">
        <pc:chgData name="Lauren Kearney" userId="b4143d71-0b4c-487b-ad54-94c3c8f1ceb9" providerId="ADAL" clId="{B77DF35B-A2D5-440A-9794-84336D39A5C7}" dt="2023-07-27T09:32:54.754" v="94"/>
        <pc:sldMkLst>
          <pc:docMk/>
          <pc:sldMk cId="340402243" sldId="331"/>
        </pc:sldMkLst>
        <pc:spChg chg="del mod">
          <ac:chgData name="Lauren Kearney" userId="b4143d71-0b4c-487b-ad54-94c3c8f1ceb9" providerId="ADAL" clId="{B77DF35B-A2D5-440A-9794-84336D39A5C7}" dt="2023-07-27T09:32:42.989" v="92" actId="478"/>
          <ac:spMkLst>
            <pc:docMk/>
            <pc:sldMk cId="340402243" sldId="331"/>
            <ac:spMk id="2" creationId="{A5E9FC1E-A7F7-F993-40B9-D86108A26653}"/>
          </ac:spMkLst>
        </pc:spChg>
        <pc:spChg chg="add del mod">
          <ac:chgData name="Lauren Kearney" userId="b4143d71-0b4c-487b-ad54-94c3c8f1ceb9" providerId="ADAL" clId="{B77DF35B-A2D5-440A-9794-84336D39A5C7}" dt="2023-07-27T09:32:47.981" v="93" actId="478"/>
          <ac:spMkLst>
            <pc:docMk/>
            <pc:sldMk cId="340402243" sldId="331"/>
            <ac:spMk id="7" creationId="{304C7A31-70BA-EE39-AB9B-8A0AB8025675}"/>
          </ac:spMkLst>
        </pc:spChg>
        <pc:spChg chg="add mod">
          <ac:chgData name="Lauren Kearney" userId="b4143d71-0b4c-487b-ad54-94c3c8f1ceb9" providerId="ADAL" clId="{B77DF35B-A2D5-440A-9794-84336D39A5C7}" dt="2023-07-27T09:32:54.754" v="94"/>
          <ac:spMkLst>
            <pc:docMk/>
            <pc:sldMk cId="340402243" sldId="331"/>
            <ac:spMk id="8" creationId="{C99C2BE3-1415-FE3C-940F-2E2D316F91E2}"/>
          </ac:spMkLst>
        </pc:spChg>
      </pc:sldChg>
      <pc:sldChg chg="addSp delSp modSp mod">
        <pc:chgData name="Lauren Kearney" userId="b4143d71-0b4c-487b-ad54-94c3c8f1ceb9" providerId="ADAL" clId="{B77DF35B-A2D5-440A-9794-84336D39A5C7}" dt="2023-07-27T09:33:30.409" v="113" actId="478"/>
        <pc:sldMkLst>
          <pc:docMk/>
          <pc:sldMk cId="786966562" sldId="333"/>
        </pc:sldMkLst>
        <pc:spChg chg="add del">
          <ac:chgData name="Lauren Kearney" userId="b4143d71-0b4c-487b-ad54-94c3c8f1ceb9" providerId="ADAL" clId="{B77DF35B-A2D5-440A-9794-84336D39A5C7}" dt="2023-07-27T09:33:30.409" v="113" actId="478"/>
          <ac:spMkLst>
            <pc:docMk/>
            <pc:sldMk cId="786966562" sldId="333"/>
            <ac:spMk id="2" creationId="{A5E9FC1E-A7F7-F993-40B9-D86108A26653}"/>
          </ac:spMkLst>
        </pc:spChg>
        <pc:spChg chg="add del mod">
          <ac:chgData name="Lauren Kearney" userId="b4143d71-0b4c-487b-ad54-94c3c8f1ceb9" providerId="ADAL" clId="{B77DF35B-A2D5-440A-9794-84336D39A5C7}" dt="2023-07-27T09:33:30.409" v="113" actId="478"/>
          <ac:spMkLst>
            <pc:docMk/>
            <pc:sldMk cId="786966562" sldId="333"/>
            <ac:spMk id="8" creationId="{684E6A18-A55C-0A61-7787-6FB98CDCA2F5}"/>
          </ac:spMkLst>
        </pc:spChg>
        <pc:spChg chg="add del mod">
          <ac:chgData name="Lauren Kearney" userId="b4143d71-0b4c-487b-ad54-94c3c8f1ceb9" providerId="ADAL" clId="{B77DF35B-A2D5-440A-9794-84336D39A5C7}" dt="2023-07-27T09:33:10.379" v="99"/>
          <ac:spMkLst>
            <pc:docMk/>
            <pc:sldMk cId="786966562" sldId="333"/>
            <ac:spMk id="9" creationId="{BE85FF42-A2AF-C274-8287-006A8738E1A7}"/>
          </ac:spMkLst>
        </pc:spChg>
        <pc:spChg chg="add del mod">
          <ac:chgData name="Lauren Kearney" userId="b4143d71-0b4c-487b-ad54-94c3c8f1ceb9" providerId="ADAL" clId="{B77DF35B-A2D5-440A-9794-84336D39A5C7}" dt="2023-07-27T09:33:29.148" v="112"/>
          <ac:spMkLst>
            <pc:docMk/>
            <pc:sldMk cId="786966562" sldId="333"/>
            <ac:spMk id="10" creationId="{BDEC5132-C7A4-CE83-8347-C021EEC2C7C0}"/>
          </ac:spMkLst>
        </pc:spChg>
      </pc:sldChg>
      <pc:sldChg chg="addSp modSp new mod">
        <pc:chgData name="Lauren Kearney" userId="b4143d71-0b4c-487b-ad54-94c3c8f1ceb9" providerId="ADAL" clId="{B77DF35B-A2D5-440A-9794-84336D39A5C7}" dt="2023-07-27T09:53:45.923" v="115" actId="27107"/>
        <pc:sldMkLst>
          <pc:docMk/>
          <pc:sldMk cId="222711028" sldId="335"/>
        </pc:sldMkLst>
        <pc:spChg chg="mod">
          <ac:chgData name="Lauren Kearney" userId="b4143d71-0b4c-487b-ad54-94c3c8f1ceb9" providerId="ADAL" clId="{B77DF35B-A2D5-440A-9794-84336D39A5C7}" dt="2023-07-27T09:31:28.429" v="82" actId="14100"/>
          <ac:spMkLst>
            <pc:docMk/>
            <pc:sldMk cId="222711028" sldId="335"/>
            <ac:spMk id="2" creationId="{556412FB-B7FD-D002-AEC9-1C0F84C2676E}"/>
          </ac:spMkLst>
        </pc:spChg>
        <pc:spChg chg="add mod">
          <ac:chgData name="Lauren Kearney" userId="b4143d71-0b4c-487b-ad54-94c3c8f1ceb9" providerId="ADAL" clId="{B77DF35B-A2D5-440A-9794-84336D39A5C7}" dt="2023-07-27T09:53:45.923" v="115" actId="27107"/>
          <ac:spMkLst>
            <pc:docMk/>
            <pc:sldMk cId="222711028" sldId="335"/>
            <ac:spMk id="7" creationId="{C9FC2181-9590-668A-E929-245A1FD8DB41}"/>
          </ac:spMkLst>
        </pc:spChg>
      </pc:sldChg>
      <pc:sldChg chg="addSp modSp mod">
        <pc:chgData name="Lauren Kearney" userId="b4143d71-0b4c-487b-ad54-94c3c8f1ceb9" providerId="ADAL" clId="{B77DF35B-A2D5-440A-9794-84336D39A5C7}" dt="2023-08-01T09:11:03.529" v="129" actId="20577"/>
        <pc:sldMkLst>
          <pc:docMk/>
          <pc:sldMk cId="4164671234" sldId="339"/>
        </pc:sldMkLst>
        <pc:spChg chg="mod">
          <ac:chgData name="Lauren Kearney" userId="b4143d71-0b4c-487b-ad54-94c3c8f1ceb9" providerId="ADAL" clId="{B77DF35B-A2D5-440A-9794-84336D39A5C7}" dt="2023-08-01T09:11:03.529" v="129" actId="20577"/>
          <ac:spMkLst>
            <pc:docMk/>
            <pc:sldMk cId="4164671234" sldId="339"/>
            <ac:spMk id="2" creationId="{E1EC48FB-3E7C-6A9C-F0D3-D2EF6CFFC019}"/>
          </ac:spMkLst>
        </pc:spChg>
        <pc:grpChg chg="add mod">
          <ac:chgData name="Lauren Kearney" userId="b4143d71-0b4c-487b-ad54-94c3c8f1ceb9" providerId="ADAL" clId="{B77DF35B-A2D5-440A-9794-84336D39A5C7}" dt="2023-08-01T09:10:55.413" v="120" actId="1076"/>
          <ac:grpSpMkLst>
            <pc:docMk/>
            <pc:sldMk cId="4164671234" sldId="339"/>
            <ac:grpSpMk id="10" creationId="{21088BF9-931A-2F72-E83C-5D21C35F4CF7}"/>
          </ac:grpSpMkLst>
        </pc:grpChg>
        <pc:picChg chg="add mod">
          <ac:chgData name="Lauren Kearney" userId="b4143d71-0b4c-487b-ad54-94c3c8f1ceb9" providerId="ADAL" clId="{B77DF35B-A2D5-440A-9794-84336D39A5C7}" dt="2023-08-01T09:10:42.966" v="117" actId="164"/>
          <ac:picMkLst>
            <pc:docMk/>
            <pc:sldMk cId="4164671234" sldId="339"/>
            <ac:picMk id="6" creationId="{378DCD14-C19D-6628-D08C-99A2F47DFB8A}"/>
          </ac:picMkLst>
        </pc:picChg>
        <pc:picChg chg="add mod">
          <ac:chgData name="Lauren Kearney" userId="b4143d71-0b4c-487b-ad54-94c3c8f1ceb9" providerId="ADAL" clId="{B77DF35B-A2D5-440A-9794-84336D39A5C7}" dt="2023-08-01T09:10:42.966" v="117" actId="164"/>
          <ac:picMkLst>
            <pc:docMk/>
            <pc:sldMk cId="4164671234" sldId="339"/>
            <ac:picMk id="7" creationId="{FED473F2-A468-390C-3080-CEF644D9C880}"/>
          </ac:picMkLst>
        </pc:picChg>
        <pc:picChg chg="add mod">
          <ac:chgData name="Lauren Kearney" userId="b4143d71-0b4c-487b-ad54-94c3c8f1ceb9" providerId="ADAL" clId="{B77DF35B-A2D5-440A-9794-84336D39A5C7}" dt="2023-08-01T09:10:42.966" v="117" actId="164"/>
          <ac:picMkLst>
            <pc:docMk/>
            <pc:sldMk cId="4164671234" sldId="339"/>
            <ac:picMk id="8" creationId="{4242346B-194C-656F-AB44-AA144713E9DE}"/>
          </ac:picMkLst>
        </pc:picChg>
        <pc:picChg chg="add mod">
          <ac:chgData name="Lauren Kearney" userId="b4143d71-0b4c-487b-ad54-94c3c8f1ceb9" providerId="ADAL" clId="{B77DF35B-A2D5-440A-9794-84336D39A5C7}" dt="2023-08-01T09:10:42.966" v="117" actId="164"/>
          <ac:picMkLst>
            <pc:docMk/>
            <pc:sldMk cId="4164671234" sldId="339"/>
            <ac:picMk id="9" creationId="{BCD255FA-B76C-6956-B237-B55340486B46}"/>
          </ac:picMkLst>
        </pc:picChg>
      </pc:sldChg>
      <pc:sldChg chg="addSp modSp new mod">
        <pc:chgData name="Lauren Kearney" userId="b4143d71-0b4c-487b-ad54-94c3c8f1ceb9" providerId="ADAL" clId="{B77DF35B-A2D5-440A-9794-84336D39A5C7}" dt="2023-08-01T09:11:51.422" v="167" actId="1076"/>
        <pc:sldMkLst>
          <pc:docMk/>
          <pc:sldMk cId="3213704677" sldId="340"/>
        </pc:sldMkLst>
        <pc:spChg chg="mod">
          <ac:chgData name="Lauren Kearney" userId="b4143d71-0b4c-487b-ad54-94c3c8f1ceb9" providerId="ADAL" clId="{B77DF35B-A2D5-440A-9794-84336D39A5C7}" dt="2023-08-01T09:11:22.781" v="161" actId="1076"/>
          <ac:spMkLst>
            <pc:docMk/>
            <pc:sldMk cId="3213704677" sldId="340"/>
            <ac:spMk id="2" creationId="{3E1B16E5-A62D-5738-1321-AF4D2703D708}"/>
          </ac:spMkLst>
        </pc:spChg>
        <pc:grpChg chg="add mod">
          <ac:chgData name="Lauren Kearney" userId="b4143d71-0b4c-487b-ad54-94c3c8f1ceb9" providerId="ADAL" clId="{B77DF35B-A2D5-440A-9794-84336D39A5C7}" dt="2023-08-01T09:11:51.422" v="167" actId="1076"/>
          <ac:grpSpMkLst>
            <pc:docMk/>
            <pc:sldMk cId="3213704677" sldId="340"/>
            <ac:grpSpMk id="10" creationId="{49B0075E-C7BF-5DD1-DE25-A45D9C5A57C0}"/>
          </ac:grpSpMkLst>
        </pc:grpChg>
        <pc:picChg chg="add mod">
          <ac:chgData name="Lauren Kearney" userId="b4143d71-0b4c-487b-ad54-94c3c8f1ceb9" providerId="ADAL" clId="{B77DF35B-A2D5-440A-9794-84336D39A5C7}" dt="2023-08-01T09:11:39.686" v="163" actId="164"/>
          <ac:picMkLst>
            <pc:docMk/>
            <pc:sldMk cId="3213704677" sldId="340"/>
            <ac:picMk id="6" creationId="{836C4DA2-5773-EC52-A977-CED0DDB6CFDF}"/>
          </ac:picMkLst>
        </pc:picChg>
        <pc:picChg chg="add mod">
          <ac:chgData name="Lauren Kearney" userId="b4143d71-0b4c-487b-ad54-94c3c8f1ceb9" providerId="ADAL" clId="{B77DF35B-A2D5-440A-9794-84336D39A5C7}" dt="2023-08-01T09:11:39.686" v="163" actId="164"/>
          <ac:picMkLst>
            <pc:docMk/>
            <pc:sldMk cId="3213704677" sldId="340"/>
            <ac:picMk id="7" creationId="{A6058286-E0E9-03DD-1A8A-B1BBC3BAC29F}"/>
          </ac:picMkLst>
        </pc:picChg>
        <pc:picChg chg="add mod">
          <ac:chgData name="Lauren Kearney" userId="b4143d71-0b4c-487b-ad54-94c3c8f1ceb9" providerId="ADAL" clId="{B77DF35B-A2D5-440A-9794-84336D39A5C7}" dt="2023-08-01T09:11:39.686" v="163" actId="164"/>
          <ac:picMkLst>
            <pc:docMk/>
            <pc:sldMk cId="3213704677" sldId="340"/>
            <ac:picMk id="8" creationId="{1B438FB0-45A6-78C6-4CF5-093BC25F5207}"/>
          </ac:picMkLst>
        </pc:picChg>
        <pc:picChg chg="add mod">
          <ac:chgData name="Lauren Kearney" userId="b4143d71-0b4c-487b-ad54-94c3c8f1ceb9" providerId="ADAL" clId="{B77DF35B-A2D5-440A-9794-84336D39A5C7}" dt="2023-08-01T09:11:39.686" v="163" actId="164"/>
          <ac:picMkLst>
            <pc:docMk/>
            <pc:sldMk cId="3213704677" sldId="340"/>
            <ac:picMk id="9" creationId="{CE4A0EB1-F1B8-3BF7-7272-E8DB56062537}"/>
          </ac:picMkLst>
        </pc:picChg>
      </pc:sldChg>
      <pc:sldChg chg="addSp modSp new mod">
        <pc:chgData name="Lauren Kearney" userId="b4143d71-0b4c-487b-ad54-94c3c8f1ceb9" providerId="ADAL" clId="{B77DF35B-A2D5-440A-9794-84336D39A5C7}" dt="2023-08-01T09:28:00.738" v="328" actId="1035"/>
        <pc:sldMkLst>
          <pc:docMk/>
          <pc:sldMk cId="2569467621" sldId="341"/>
        </pc:sldMkLst>
        <pc:spChg chg="mod">
          <ac:chgData name="Lauren Kearney" userId="b4143d71-0b4c-487b-ad54-94c3c8f1ceb9" providerId="ADAL" clId="{B77DF35B-A2D5-440A-9794-84336D39A5C7}" dt="2023-08-01T09:17:19.174" v="219" actId="1035"/>
          <ac:spMkLst>
            <pc:docMk/>
            <pc:sldMk cId="2569467621" sldId="341"/>
            <ac:spMk id="2" creationId="{0A2CBF21-7336-3E90-2EED-76245849BF6C}"/>
          </ac:spMkLst>
        </pc:spChg>
        <pc:spChg chg="add mod">
          <ac:chgData name="Lauren Kearney" userId="b4143d71-0b4c-487b-ad54-94c3c8f1ceb9" providerId="ADAL" clId="{B77DF35B-A2D5-440A-9794-84336D39A5C7}" dt="2023-08-01T09:16:56.982" v="212" actId="1076"/>
          <ac:spMkLst>
            <pc:docMk/>
            <pc:sldMk cId="2569467621" sldId="341"/>
            <ac:spMk id="6" creationId="{951DFA6D-B411-C9F8-3B16-7C2451CCE926}"/>
          </ac:spMkLst>
        </pc:spChg>
        <pc:spChg chg="add mod">
          <ac:chgData name="Lauren Kearney" userId="b4143d71-0b4c-487b-ad54-94c3c8f1ceb9" providerId="ADAL" clId="{B77DF35B-A2D5-440A-9794-84336D39A5C7}" dt="2023-08-01T09:25:44.284" v="229" actId="20577"/>
          <ac:spMkLst>
            <pc:docMk/>
            <pc:sldMk cId="2569467621" sldId="341"/>
            <ac:spMk id="10" creationId="{09C790FA-32C7-8BD8-B3D3-54F612CA54A5}"/>
          </ac:spMkLst>
        </pc:spChg>
        <pc:grpChg chg="add mod">
          <ac:chgData name="Lauren Kearney" userId="b4143d71-0b4c-487b-ad54-94c3c8f1ceb9" providerId="ADAL" clId="{B77DF35B-A2D5-440A-9794-84336D39A5C7}" dt="2023-08-01T09:17:14.277" v="216" actId="1076"/>
          <ac:grpSpMkLst>
            <pc:docMk/>
            <pc:sldMk cId="2569467621" sldId="341"/>
            <ac:grpSpMk id="9" creationId="{0967070F-391A-53CB-B998-E6D73FE5CB54}"/>
          </ac:grpSpMkLst>
        </pc:grpChg>
        <pc:graphicFrameChg chg="add mod modGraphic">
          <ac:chgData name="Lauren Kearney" userId="b4143d71-0b4c-487b-ad54-94c3c8f1ceb9" providerId="ADAL" clId="{B77DF35B-A2D5-440A-9794-84336D39A5C7}" dt="2023-08-01T09:28:00.738" v="328" actId="1035"/>
          <ac:graphicFrameMkLst>
            <pc:docMk/>
            <pc:sldMk cId="2569467621" sldId="341"/>
            <ac:graphicFrameMk id="11" creationId="{D3AFD938-BE57-2D5C-4E65-05015FA8A969}"/>
          </ac:graphicFrameMkLst>
        </pc:graphicFrameChg>
        <pc:picChg chg="add mod">
          <ac:chgData name="Lauren Kearney" userId="b4143d71-0b4c-487b-ad54-94c3c8f1ceb9" providerId="ADAL" clId="{B77DF35B-A2D5-440A-9794-84336D39A5C7}" dt="2023-08-01T09:17:08.100" v="214" actId="164"/>
          <ac:picMkLst>
            <pc:docMk/>
            <pc:sldMk cId="2569467621" sldId="341"/>
            <ac:picMk id="7" creationId="{672D86E8-123A-C706-194C-8A4D910554A5}"/>
          </ac:picMkLst>
        </pc:picChg>
        <pc:picChg chg="add mod">
          <ac:chgData name="Lauren Kearney" userId="b4143d71-0b4c-487b-ad54-94c3c8f1ceb9" providerId="ADAL" clId="{B77DF35B-A2D5-440A-9794-84336D39A5C7}" dt="2023-08-01T09:17:08.100" v="214" actId="164"/>
          <ac:picMkLst>
            <pc:docMk/>
            <pc:sldMk cId="2569467621" sldId="341"/>
            <ac:picMk id="8" creationId="{9B0A596B-8718-0E63-1A84-569362657ACF}"/>
          </ac:picMkLst>
        </pc:picChg>
      </pc:sldChg>
      <pc:sldChg chg="add del">
        <pc:chgData name="Lauren Kearney" userId="b4143d71-0b4c-487b-ad54-94c3c8f1ceb9" providerId="ADAL" clId="{B77DF35B-A2D5-440A-9794-84336D39A5C7}" dt="2023-08-01T09:40:27.708" v="410" actId="47"/>
        <pc:sldMkLst>
          <pc:docMk/>
          <pc:sldMk cId="916214753" sldId="342"/>
        </pc:sldMkLst>
      </pc:sldChg>
      <pc:sldChg chg="add">
        <pc:chgData name="Lauren Kearney" userId="b4143d71-0b4c-487b-ad54-94c3c8f1ceb9" providerId="ADAL" clId="{B77DF35B-A2D5-440A-9794-84336D39A5C7}" dt="2023-08-01T09:40:28.582" v="411"/>
        <pc:sldMkLst>
          <pc:docMk/>
          <pc:sldMk cId="1793914255" sldId="342"/>
        </pc:sldMkLst>
      </pc:sldChg>
      <pc:sldChg chg="addSp delSp modSp new mod">
        <pc:chgData name="Lauren Kearney" userId="b4143d71-0b4c-487b-ad54-94c3c8f1ceb9" providerId="ADAL" clId="{B77DF35B-A2D5-440A-9794-84336D39A5C7}" dt="2023-08-02T09:46:21.342" v="600" actId="404"/>
        <pc:sldMkLst>
          <pc:docMk/>
          <pc:sldMk cId="373379328" sldId="343"/>
        </pc:sldMkLst>
        <pc:spChg chg="mod">
          <ac:chgData name="Lauren Kearney" userId="b4143d71-0b4c-487b-ad54-94c3c8f1ceb9" providerId="ADAL" clId="{B77DF35B-A2D5-440A-9794-84336D39A5C7}" dt="2023-08-02T09:43:53.395" v="462" actId="1076"/>
          <ac:spMkLst>
            <pc:docMk/>
            <pc:sldMk cId="373379328" sldId="343"/>
            <ac:spMk id="2" creationId="{63C3A928-93D0-9207-944B-CDC6494F2A22}"/>
          </ac:spMkLst>
        </pc:spChg>
        <pc:spChg chg="add del mod">
          <ac:chgData name="Lauren Kearney" userId="b4143d71-0b4c-487b-ad54-94c3c8f1ceb9" providerId="ADAL" clId="{B77DF35B-A2D5-440A-9794-84336D39A5C7}" dt="2023-08-02T09:46:11.001" v="597" actId="478"/>
          <ac:spMkLst>
            <pc:docMk/>
            <pc:sldMk cId="373379328" sldId="343"/>
            <ac:spMk id="8" creationId="{E1270952-FF22-9355-CED8-5C44CE36D75E}"/>
          </ac:spMkLst>
        </pc:spChg>
        <pc:spChg chg="add mod">
          <ac:chgData name="Lauren Kearney" userId="b4143d71-0b4c-487b-ad54-94c3c8f1ceb9" providerId="ADAL" clId="{B77DF35B-A2D5-440A-9794-84336D39A5C7}" dt="2023-08-02T09:44:37.991" v="504" actId="114"/>
          <ac:spMkLst>
            <pc:docMk/>
            <pc:sldMk cId="373379328" sldId="343"/>
            <ac:spMk id="9" creationId="{E46FCB8C-6A04-FD3E-53D0-1854271B12A2}"/>
          </ac:spMkLst>
        </pc:spChg>
        <pc:spChg chg="add mod">
          <ac:chgData name="Lauren Kearney" userId="b4143d71-0b4c-487b-ad54-94c3c8f1ceb9" providerId="ADAL" clId="{B77DF35B-A2D5-440A-9794-84336D39A5C7}" dt="2023-08-02T09:44:59.209" v="534" actId="20577"/>
          <ac:spMkLst>
            <pc:docMk/>
            <pc:sldMk cId="373379328" sldId="343"/>
            <ac:spMk id="10" creationId="{B456623A-36EB-37CA-33EB-98C423FBAAE3}"/>
          </ac:spMkLst>
        </pc:spChg>
        <pc:spChg chg="add mod">
          <ac:chgData name="Lauren Kearney" userId="b4143d71-0b4c-487b-ad54-94c3c8f1ceb9" providerId="ADAL" clId="{B77DF35B-A2D5-440A-9794-84336D39A5C7}" dt="2023-08-02T09:45:56.353" v="574" actId="20577"/>
          <ac:spMkLst>
            <pc:docMk/>
            <pc:sldMk cId="373379328" sldId="343"/>
            <ac:spMk id="11" creationId="{4C3A523F-D983-9125-E0B3-8B0600A39BC5}"/>
          </ac:spMkLst>
        </pc:spChg>
        <pc:spChg chg="add mod">
          <ac:chgData name="Lauren Kearney" userId="b4143d71-0b4c-487b-ad54-94c3c8f1ceb9" providerId="ADAL" clId="{B77DF35B-A2D5-440A-9794-84336D39A5C7}" dt="2023-08-02T09:46:06.405" v="596" actId="20577"/>
          <ac:spMkLst>
            <pc:docMk/>
            <pc:sldMk cId="373379328" sldId="343"/>
            <ac:spMk id="12" creationId="{255BF07A-CBB8-0FDD-4E6C-6A665CA124E3}"/>
          </ac:spMkLst>
        </pc:spChg>
        <pc:graphicFrameChg chg="add mod modGraphic">
          <ac:chgData name="Lauren Kearney" userId="b4143d71-0b4c-487b-ad54-94c3c8f1ceb9" providerId="ADAL" clId="{B77DF35B-A2D5-440A-9794-84336D39A5C7}" dt="2023-08-02T09:46:21.342" v="600" actId="404"/>
          <ac:graphicFrameMkLst>
            <pc:docMk/>
            <pc:sldMk cId="373379328" sldId="343"/>
            <ac:graphicFrameMk id="6" creationId="{6D78712C-5AE7-0789-3DA2-AEE04AB6420F}"/>
          </ac:graphicFrameMkLst>
        </pc:graphicFrameChg>
      </pc:sldChg>
    </pc:docChg>
  </pc:docChgLst>
  <pc:docChgLst>
    <pc:chgData name="Lauren Kearney" userId="b4143d71-0b4c-487b-ad54-94c3c8f1ceb9" providerId="ADAL" clId="{58BD7993-E2E7-4201-89FA-6B848EFAC690}"/>
    <pc:docChg chg="undo redo custSel addSld delSld modSld sldOrd">
      <pc:chgData name="Lauren Kearney" userId="b4143d71-0b4c-487b-ad54-94c3c8f1ceb9" providerId="ADAL" clId="{58BD7993-E2E7-4201-89FA-6B848EFAC690}" dt="2023-12-20T12:57:12.492" v="3226" actId="20577"/>
      <pc:docMkLst>
        <pc:docMk/>
      </pc:docMkLst>
      <pc:sldChg chg="addSp delSp modSp mod">
        <pc:chgData name="Lauren Kearney" userId="b4143d71-0b4c-487b-ad54-94c3c8f1ceb9" providerId="ADAL" clId="{58BD7993-E2E7-4201-89FA-6B848EFAC690}" dt="2023-12-18T15:43:36.965" v="3187" actId="20577"/>
        <pc:sldMkLst>
          <pc:docMk/>
          <pc:sldMk cId="1296571369" sldId="266"/>
        </pc:sldMkLst>
        <pc:graphicFrameChg chg="del mod modGraphic">
          <ac:chgData name="Lauren Kearney" userId="b4143d71-0b4c-487b-ad54-94c3c8f1ceb9" providerId="ADAL" clId="{58BD7993-E2E7-4201-89FA-6B848EFAC690}" dt="2023-10-31T15:53:39.127" v="3157" actId="478"/>
          <ac:graphicFrameMkLst>
            <pc:docMk/>
            <pc:sldMk cId="1296571369" sldId="266"/>
            <ac:graphicFrameMk id="6" creationId="{658E65A1-020C-42AF-A62D-582EA7145C16}"/>
          </ac:graphicFrameMkLst>
        </pc:graphicFrameChg>
        <pc:graphicFrameChg chg="add mod modGraphic">
          <ac:chgData name="Lauren Kearney" userId="b4143d71-0b4c-487b-ad54-94c3c8f1ceb9" providerId="ADAL" clId="{58BD7993-E2E7-4201-89FA-6B848EFAC690}" dt="2023-12-18T15:43:36.965" v="3187" actId="20577"/>
          <ac:graphicFrameMkLst>
            <pc:docMk/>
            <pc:sldMk cId="1296571369" sldId="266"/>
            <ac:graphicFrameMk id="8" creationId="{754D0818-AD18-088E-35E4-0077A07DE2C9}"/>
          </ac:graphicFrameMkLst>
        </pc:graphicFrameChg>
        <pc:picChg chg="add mod">
          <ac:chgData name="Lauren Kearney" userId="b4143d71-0b4c-487b-ad54-94c3c8f1ceb9" providerId="ADAL" clId="{58BD7993-E2E7-4201-89FA-6B848EFAC690}" dt="2023-10-30T15:00:53.656" v="1149" actId="34135"/>
          <ac:picMkLst>
            <pc:docMk/>
            <pc:sldMk cId="1296571369" sldId="266"/>
            <ac:picMk id="7" creationId="{81F84C64-8D20-ACCF-D02B-FEBEFDCCD832}"/>
          </ac:picMkLst>
        </pc:picChg>
      </pc:sldChg>
      <pc:sldChg chg="addSp modSp mod">
        <pc:chgData name="Lauren Kearney" userId="b4143d71-0b4c-487b-ad54-94c3c8f1ceb9" providerId="ADAL" clId="{58BD7993-E2E7-4201-89FA-6B848EFAC690}" dt="2023-12-20T11:05:44.806" v="3220" actId="20577"/>
        <pc:sldMkLst>
          <pc:docMk/>
          <pc:sldMk cId="104263307" sldId="284"/>
        </pc:sldMkLst>
        <pc:graphicFrameChg chg="modGraphic">
          <ac:chgData name="Lauren Kearney" userId="b4143d71-0b4c-487b-ad54-94c3c8f1ceb9" providerId="ADAL" clId="{58BD7993-E2E7-4201-89FA-6B848EFAC690}" dt="2023-12-20T11:05:44.806" v="3220" actId="20577"/>
          <ac:graphicFrameMkLst>
            <pc:docMk/>
            <pc:sldMk cId="104263307" sldId="284"/>
            <ac:graphicFrameMk id="7" creationId="{D4D04EFD-5A01-4E23-9BB8-7F41ADF11916}"/>
          </ac:graphicFrameMkLst>
        </pc:graphicFrameChg>
        <pc:picChg chg="mod">
          <ac:chgData name="Lauren Kearney" userId="b4143d71-0b4c-487b-ad54-94c3c8f1ceb9" providerId="ADAL" clId="{58BD7993-E2E7-4201-89FA-6B848EFAC690}" dt="2023-10-23T10:09:13.095" v="85" actId="1035"/>
          <ac:picMkLst>
            <pc:docMk/>
            <pc:sldMk cId="104263307" sldId="284"/>
            <ac:picMk id="9" creationId="{C3DA04B8-9D85-C1B6-94BF-38EC488A79E8}"/>
          </ac:picMkLst>
        </pc:picChg>
        <pc:picChg chg="add mod">
          <ac:chgData name="Lauren Kearney" userId="b4143d71-0b4c-487b-ad54-94c3c8f1ceb9" providerId="ADAL" clId="{58BD7993-E2E7-4201-89FA-6B848EFAC690}" dt="2023-10-30T15:00:58.241" v="1151" actId="34135"/>
          <ac:picMkLst>
            <pc:docMk/>
            <pc:sldMk cId="104263307" sldId="284"/>
            <ac:picMk id="10" creationId="{A3716502-1F06-B9A4-4964-B08726991A8C}"/>
          </ac:picMkLst>
        </pc:picChg>
      </pc:sldChg>
      <pc:sldChg chg="addSp modSp mod">
        <pc:chgData name="Lauren Kearney" userId="b4143d71-0b4c-487b-ad54-94c3c8f1ceb9" providerId="ADAL" clId="{58BD7993-E2E7-4201-89FA-6B848EFAC690}" dt="2023-10-30T15:00:49.529" v="1147" actId="34135"/>
        <pc:sldMkLst>
          <pc:docMk/>
          <pc:sldMk cId="2439076432" sldId="287"/>
        </pc:sldMkLst>
        <pc:picChg chg="add mod">
          <ac:chgData name="Lauren Kearney" userId="b4143d71-0b4c-487b-ad54-94c3c8f1ceb9" providerId="ADAL" clId="{58BD7993-E2E7-4201-89FA-6B848EFAC690}" dt="2023-10-30T15:00:49.529" v="1147" actId="34135"/>
          <ac:picMkLst>
            <pc:docMk/>
            <pc:sldMk cId="2439076432" sldId="287"/>
            <ac:picMk id="2" creationId="{997C032D-5215-8782-1799-A8754407FBC2}"/>
          </ac:picMkLst>
        </pc:picChg>
      </pc:sldChg>
      <pc:sldChg chg="addSp modSp mod">
        <pc:chgData name="Lauren Kearney" userId="b4143d71-0b4c-487b-ad54-94c3c8f1ceb9" providerId="ADAL" clId="{58BD7993-E2E7-4201-89FA-6B848EFAC690}" dt="2023-10-30T15:01:03.033" v="1153" actId="34135"/>
        <pc:sldMkLst>
          <pc:docMk/>
          <pc:sldMk cId="2802372544" sldId="325"/>
        </pc:sldMkLst>
        <pc:picChg chg="add mod">
          <ac:chgData name="Lauren Kearney" userId="b4143d71-0b4c-487b-ad54-94c3c8f1ceb9" providerId="ADAL" clId="{58BD7993-E2E7-4201-89FA-6B848EFAC690}" dt="2023-10-30T15:01:03.033" v="1153" actId="34135"/>
          <ac:picMkLst>
            <pc:docMk/>
            <pc:sldMk cId="2802372544" sldId="325"/>
            <ac:picMk id="6" creationId="{9A09727C-F279-6C24-EE01-6F49A23F594B}"/>
          </ac:picMkLst>
        </pc:picChg>
      </pc:sldChg>
      <pc:sldChg chg="addSp modSp mod">
        <pc:chgData name="Lauren Kearney" userId="b4143d71-0b4c-487b-ad54-94c3c8f1ceb9" providerId="ADAL" clId="{58BD7993-E2E7-4201-89FA-6B848EFAC690}" dt="2023-12-20T12:57:12.492" v="3226" actId="20577"/>
        <pc:sldMkLst>
          <pc:docMk/>
          <pc:sldMk cId="719626599" sldId="344"/>
        </pc:sldMkLst>
        <pc:spChg chg="mod">
          <ac:chgData name="Lauren Kearney" userId="b4143d71-0b4c-487b-ad54-94c3c8f1ceb9" providerId="ADAL" clId="{58BD7993-E2E7-4201-89FA-6B848EFAC690}" dt="2023-12-20T12:57:12.492" v="3226" actId="20577"/>
          <ac:spMkLst>
            <pc:docMk/>
            <pc:sldMk cId="719626599" sldId="344"/>
            <ac:spMk id="2" creationId="{4CDE4C9B-F572-4553-868F-071B7E4DF370}"/>
          </ac:spMkLst>
        </pc:spChg>
        <pc:graphicFrameChg chg="mod modGraphic">
          <ac:chgData name="Lauren Kearney" userId="b4143d71-0b4c-487b-ad54-94c3c8f1ceb9" providerId="ADAL" clId="{58BD7993-E2E7-4201-89FA-6B848EFAC690}" dt="2023-12-18T16:23:03.601" v="3208" actId="20577"/>
          <ac:graphicFrameMkLst>
            <pc:docMk/>
            <pc:sldMk cId="719626599" sldId="344"/>
            <ac:graphicFrameMk id="7" creationId="{D4D04EFD-5A01-4E23-9BB8-7F41ADF11916}"/>
          </ac:graphicFrameMkLst>
        </pc:graphicFrameChg>
        <pc:picChg chg="add mod">
          <ac:chgData name="Lauren Kearney" userId="b4143d71-0b4c-487b-ad54-94c3c8f1ceb9" providerId="ADAL" clId="{58BD7993-E2E7-4201-89FA-6B848EFAC690}" dt="2023-10-30T15:01:37.297" v="1164" actId="34135"/>
          <ac:picMkLst>
            <pc:docMk/>
            <pc:sldMk cId="719626599" sldId="344"/>
            <ac:picMk id="10" creationId="{5E4A5CB1-3609-874C-8EFE-E1ACD31C4CFF}"/>
          </ac:picMkLst>
        </pc:picChg>
      </pc:sldChg>
      <pc:sldChg chg="addSp modSp mod modNotesTx">
        <pc:chgData name="Lauren Kearney" userId="b4143d71-0b4c-487b-ad54-94c3c8f1ceb9" providerId="ADAL" clId="{58BD7993-E2E7-4201-89FA-6B848EFAC690}" dt="2023-10-30T15:01:11.177" v="1157" actId="34135"/>
        <pc:sldMkLst>
          <pc:docMk/>
          <pc:sldMk cId="2725113836" sldId="345"/>
        </pc:sldMkLst>
        <pc:picChg chg="add mod">
          <ac:chgData name="Lauren Kearney" userId="b4143d71-0b4c-487b-ad54-94c3c8f1ceb9" providerId="ADAL" clId="{58BD7993-E2E7-4201-89FA-6B848EFAC690}" dt="2023-10-30T15:01:11.177" v="1157" actId="34135"/>
          <ac:picMkLst>
            <pc:docMk/>
            <pc:sldMk cId="2725113836" sldId="345"/>
            <ac:picMk id="6" creationId="{47495592-C255-E060-B8BB-3BFC6C3C07E6}"/>
          </ac:picMkLst>
        </pc:picChg>
      </pc:sldChg>
      <pc:sldChg chg="addSp modSp mod">
        <pc:chgData name="Lauren Kearney" userId="b4143d71-0b4c-487b-ad54-94c3c8f1ceb9" providerId="ADAL" clId="{58BD7993-E2E7-4201-89FA-6B848EFAC690}" dt="2023-10-30T15:01:07.010" v="1155" actId="34135"/>
        <pc:sldMkLst>
          <pc:docMk/>
          <pc:sldMk cId="1423059582" sldId="346"/>
        </pc:sldMkLst>
        <pc:spChg chg="mod">
          <ac:chgData name="Lauren Kearney" userId="b4143d71-0b4c-487b-ad54-94c3c8f1ceb9" providerId="ADAL" clId="{58BD7993-E2E7-4201-89FA-6B848EFAC690}" dt="2023-10-23T10:10:06.861" v="174" actId="20577"/>
          <ac:spMkLst>
            <pc:docMk/>
            <pc:sldMk cId="1423059582" sldId="346"/>
            <ac:spMk id="2" creationId="{63F7A4B2-E5D1-91B7-717B-E298F903B30E}"/>
          </ac:spMkLst>
        </pc:spChg>
        <pc:picChg chg="add mod">
          <ac:chgData name="Lauren Kearney" userId="b4143d71-0b4c-487b-ad54-94c3c8f1ceb9" providerId="ADAL" clId="{58BD7993-E2E7-4201-89FA-6B848EFAC690}" dt="2023-10-30T15:01:07.010" v="1155" actId="34135"/>
          <ac:picMkLst>
            <pc:docMk/>
            <pc:sldMk cId="1423059582" sldId="346"/>
            <ac:picMk id="14" creationId="{FE6314DA-BBFE-7D0A-CD35-01CE9F7962CF}"/>
          </ac:picMkLst>
        </pc:picChg>
      </pc:sldChg>
      <pc:sldChg chg="addSp modSp mod">
        <pc:chgData name="Lauren Kearney" userId="b4143d71-0b4c-487b-ad54-94c3c8f1ceb9" providerId="ADAL" clId="{58BD7993-E2E7-4201-89FA-6B848EFAC690}" dt="2023-10-31T15:51:44.551" v="3156" actId="20577"/>
        <pc:sldMkLst>
          <pc:docMk/>
          <pc:sldMk cId="2460246661" sldId="347"/>
        </pc:sldMkLst>
        <pc:spChg chg="mod">
          <ac:chgData name="Lauren Kearney" userId="b4143d71-0b4c-487b-ad54-94c3c8f1ceb9" providerId="ADAL" clId="{58BD7993-E2E7-4201-89FA-6B848EFAC690}" dt="2023-10-31T15:51:44.551" v="3156" actId="20577"/>
          <ac:spMkLst>
            <pc:docMk/>
            <pc:sldMk cId="2460246661" sldId="347"/>
            <ac:spMk id="2" creationId="{994A840D-2206-C417-5009-784C3285A197}"/>
          </ac:spMkLst>
        </pc:spChg>
        <pc:picChg chg="add mod">
          <ac:chgData name="Lauren Kearney" userId="b4143d71-0b4c-487b-ad54-94c3c8f1ceb9" providerId="ADAL" clId="{58BD7993-E2E7-4201-89FA-6B848EFAC690}" dt="2023-10-30T15:01:15.889" v="1159" actId="34135"/>
          <ac:picMkLst>
            <pc:docMk/>
            <pc:sldMk cId="2460246661" sldId="347"/>
            <ac:picMk id="12" creationId="{9D7FEC50-FF72-66AF-29E2-28AE75C8C223}"/>
          </ac:picMkLst>
        </pc:picChg>
      </pc:sldChg>
      <pc:sldChg chg="addSp delSp modSp new mod">
        <pc:chgData name="Lauren Kearney" userId="b4143d71-0b4c-487b-ad54-94c3c8f1ceb9" providerId="ADAL" clId="{58BD7993-E2E7-4201-89FA-6B848EFAC690}" dt="2023-10-30T15:01:21.899" v="1162" actId="478"/>
        <pc:sldMkLst>
          <pc:docMk/>
          <pc:sldMk cId="3835613550" sldId="348"/>
        </pc:sldMkLst>
        <pc:spChg chg="mod">
          <ac:chgData name="Lauren Kearney" userId="b4143d71-0b4c-487b-ad54-94c3c8f1ceb9" providerId="ADAL" clId="{58BD7993-E2E7-4201-89FA-6B848EFAC690}" dt="2023-10-24T13:44:46.104" v="247" actId="1076"/>
          <ac:spMkLst>
            <pc:docMk/>
            <pc:sldMk cId="3835613550" sldId="348"/>
            <ac:spMk id="2" creationId="{397FEA15-6C4C-C2D0-0EDB-A8E65A48AD15}"/>
          </ac:spMkLst>
        </pc:spChg>
        <pc:spChg chg="add mod">
          <ac:chgData name="Lauren Kearney" userId="b4143d71-0b4c-487b-ad54-94c3c8f1ceb9" providerId="ADAL" clId="{58BD7993-E2E7-4201-89FA-6B848EFAC690}" dt="2023-10-24T14:01:03.463" v="370" actId="20577"/>
          <ac:spMkLst>
            <pc:docMk/>
            <pc:sldMk cId="3835613550" sldId="348"/>
            <ac:spMk id="9" creationId="{A8E43E6C-28AE-F073-52A0-3D34CA9360BB}"/>
          </ac:spMkLst>
        </pc:spChg>
        <pc:spChg chg="add mod">
          <ac:chgData name="Lauren Kearney" userId="b4143d71-0b4c-487b-ad54-94c3c8f1ceb9" providerId="ADAL" clId="{58BD7993-E2E7-4201-89FA-6B848EFAC690}" dt="2023-10-24T14:03:12.099" v="405" actId="14100"/>
          <ac:spMkLst>
            <pc:docMk/>
            <pc:sldMk cId="3835613550" sldId="348"/>
            <ac:spMk id="12" creationId="{B923E156-403E-3270-042A-2D2641137871}"/>
          </ac:spMkLst>
        </pc:spChg>
        <pc:graphicFrameChg chg="add del mod modGraphic">
          <ac:chgData name="Lauren Kearney" userId="b4143d71-0b4c-487b-ad54-94c3c8f1ceb9" providerId="ADAL" clId="{58BD7993-E2E7-4201-89FA-6B848EFAC690}" dt="2023-10-24T13:51:02.205" v="318" actId="478"/>
          <ac:graphicFrameMkLst>
            <pc:docMk/>
            <pc:sldMk cId="3835613550" sldId="348"/>
            <ac:graphicFrameMk id="6" creationId="{3D00428D-082A-AC6A-AA69-E5A05A1E9B13}"/>
          </ac:graphicFrameMkLst>
        </pc:graphicFrameChg>
        <pc:graphicFrameChg chg="add mod modGraphic">
          <ac:chgData name="Lauren Kearney" userId="b4143d71-0b4c-487b-ad54-94c3c8f1ceb9" providerId="ADAL" clId="{58BD7993-E2E7-4201-89FA-6B848EFAC690}" dt="2023-10-24T13:57:44.977" v="369"/>
          <ac:graphicFrameMkLst>
            <pc:docMk/>
            <pc:sldMk cId="3835613550" sldId="348"/>
            <ac:graphicFrameMk id="7" creationId="{3917938A-74F8-4DBD-4951-444993CE2C73}"/>
          </ac:graphicFrameMkLst>
        </pc:graphicFrameChg>
        <pc:graphicFrameChg chg="add mod modGraphic">
          <ac:chgData name="Lauren Kearney" userId="b4143d71-0b4c-487b-ad54-94c3c8f1ceb9" providerId="ADAL" clId="{58BD7993-E2E7-4201-89FA-6B848EFAC690}" dt="2023-10-24T14:01:51.977" v="386" actId="14100"/>
          <ac:graphicFrameMkLst>
            <pc:docMk/>
            <pc:sldMk cId="3835613550" sldId="348"/>
            <ac:graphicFrameMk id="10" creationId="{5D3FC889-7DAF-3D08-0E08-EAAF5D0EEBD3}"/>
          </ac:graphicFrameMkLst>
        </pc:graphicFrameChg>
        <pc:picChg chg="add mod">
          <ac:chgData name="Lauren Kearney" userId="b4143d71-0b4c-487b-ad54-94c3c8f1ceb9" providerId="ADAL" clId="{58BD7993-E2E7-4201-89FA-6B848EFAC690}" dt="2023-10-30T15:00:39.456" v="1144" actId="34135"/>
          <ac:picMkLst>
            <pc:docMk/>
            <pc:sldMk cId="3835613550" sldId="348"/>
            <ac:picMk id="6" creationId="{E5628C6C-69ED-BDD8-9C4D-106D697E0F8C}"/>
          </ac:picMkLst>
        </pc:picChg>
        <pc:picChg chg="add del mod">
          <ac:chgData name="Lauren Kearney" userId="b4143d71-0b4c-487b-ad54-94c3c8f1ceb9" providerId="ADAL" clId="{58BD7993-E2E7-4201-89FA-6B848EFAC690}" dt="2023-10-30T15:01:21.899" v="1162" actId="478"/>
          <ac:picMkLst>
            <pc:docMk/>
            <pc:sldMk cId="3835613550" sldId="348"/>
            <ac:picMk id="8" creationId="{8894FFA9-F62C-C0EF-3C9B-86EDB0433911}"/>
          </ac:picMkLst>
        </pc:picChg>
      </pc:sldChg>
      <pc:sldChg chg="addSp delSp modSp new mod">
        <pc:chgData name="Lauren Kearney" userId="b4143d71-0b4c-487b-ad54-94c3c8f1ceb9" providerId="ADAL" clId="{58BD7993-E2E7-4201-89FA-6B848EFAC690}" dt="2023-12-18T16:19:08.198" v="3189" actId="20577"/>
        <pc:sldMkLst>
          <pc:docMk/>
          <pc:sldMk cId="551083626" sldId="349"/>
        </pc:sldMkLst>
        <pc:spChg chg="mod">
          <ac:chgData name="Lauren Kearney" userId="b4143d71-0b4c-487b-ad54-94c3c8f1ceb9" providerId="ADAL" clId="{58BD7993-E2E7-4201-89FA-6B848EFAC690}" dt="2023-12-18T16:19:08.198" v="3189" actId="20577"/>
          <ac:spMkLst>
            <pc:docMk/>
            <pc:sldMk cId="551083626" sldId="349"/>
            <ac:spMk id="2" creationId="{A22391FF-4217-CD27-17BA-199BB1E6D5C4}"/>
          </ac:spMkLst>
        </pc:spChg>
        <pc:spChg chg="add mod">
          <ac:chgData name="Lauren Kearney" userId="b4143d71-0b4c-487b-ad54-94c3c8f1ceb9" providerId="ADAL" clId="{58BD7993-E2E7-4201-89FA-6B848EFAC690}" dt="2023-10-30T11:27:12.181" v="695" actId="1035"/>
          <ac:spMkLst>
            <pc:docMk/>
            <pc:sldMk cId="551083626" sldId="349"/>
            <ac:spMk id="6" creationId="{536A3EC4-EB70-DF9C-7C99-F6E83978A130}"/>
          </ac:spMkLst>
        </pc:spChg>
        <pc:spChg chg="add del mod">
          <ac:chgData name="Lauren Kearney" userId="b4143d71-0b4c-487b-ad54-94c3c8f1ceb9" providerId="ADAL" clId="{58BD7993-E2E7-4201-89FA-6B848EFAC690}" dt="2023-10-30T11:18:52.959" v="520" actId="478"/>
          <ac:spMkLst>
            <pc:docMk/>
            <pc:sldMk cId="551083626" sldId="349"/>
            <ac:spMk id="8" creationId="{E915765D-1B99-95C1-1B0A-024C0AC0D1A2}"/>
          </ac:spMkLst>
        </pc:spChg>
        <pc:spChg chg="add mod">
          <ac:chgData name="Lauren Kearney" userId="b4143d71-0b4c-487b-ad54-94c3c8f1ceb9" providerId="ADAL" clId="{58BD7993-E2E7-4201-89FA-6B848EFAC690}" dt="2023-10-30T11:27:15.732" v="696" actId="1035"/>
          <ac:spMkLst>
            <pc:docMk/>
            <pc:sldMk cId="551083626" sldId="349"/>
            <ac:spMk id="9" creationId="{4897D50B-D535-B512-F879-D9F390AB8250}"/>
          </ac:spMkLst>
        </pc:spChg>
        <pc:spChg chg="add del mod">
          <ac:chgData name="Lauren Kearney" userId="b4143d71-0b4c-487b-ad54-94c3c8f1ceb9" providerId="ADAL" clId="{58BD7993-E2E7-4201-89FA-6B848EFAC690}" dt="2023-10-30T11:24:34.407" v="643" actId="478"/>
          <ac:spMkLst>
            <pc:docMk/>
            <pc:sldMk cId="551083626" sldId="349"/>
            <ac:spMk id="11" creationId="{730DE63B-F253-732D-778C-578FFE3F1F44}"/>
          </ac:spMkLst>
        </pc:spChg>
        <pc:spChg chg="add del mod">
          <ac:chgData name="Lauren Kearney" userId="b4143d71-0b4c-487b-ad54-94c3c8f1ceb9" providerId="ADAL" clId="{58BD7993-E2E7-4201-89FA-6B848EFAC690}" dt="2023-10-30T11:24:34.407" v="643" actId="478"/>
          <ac:spMkLst>
            <pc:docMk/>
            <pc:sldMk cId="551083626" sldId="349"/>
            <ac:spMk id="13" creationId="{B7CDB833-1101-F291-2266-CB169E0FA1AB}"/>
          </ac:spMkLst>
        </pc:spChg>
        <pc:spChg chg="add mod">
          <ac:chgData name="Lauren Kearney" userId="b4143d71-0b4c-487b-ad54-94c3c8f1ceb9" providerId="ADAL" clId="{58BD7993-E2E7-4201-89FA-6B848EFAC690}" dt="2023-10-30T11:27:38.630" v="703" actId="1035"/>
          <ac:spMkLst>
            <pc:docMk/>
            <pc:sldMk cId="551083626" sldId="349"/>
            <ac:spMk id="15" creationId="{E446693B-43B6-C184-59E8-D47D474B569D}"/>
          </ac:spMkLst>
        </pc:spChg>
        <pc:spChg chg="add mod">
          <ac:chgData name="Lauren Kearney" userId="b4143d71-0b4c-487b-ad54-94c3c8f1ceb9" providerId="ADAL" clId="{58BD7993-E2E7-4201-89FA-6B848EFAC690}" dt="2023-10-30T11:28:10.051" v="710" actId="1076"/>
          <ac:spMkLst>
            <pc:docMk/>
            <pc:sldMk cId="551083626" sldId="349"/>
            <ac:spMk id="17" creationId="{C2914EB4-4643-8933-6648-EFE0670B5424}"/>
          </ac:spMkLst>
        </pc:spChg>
        <pc:spChg chg="add mod">
          <ac:chgData name="Lauren Kearney" userId="b4143d71-0b4c-487b-ad54-94c3c8f1ceb9" providerId="ADAL" clId="{58BD7993-E2E7-4201-89FA-6B848EFAC690}" dt="2023-10-30T11:29:37.854" v="722" actId="1076"/>
          <ac:spMkLst>
            <pc:docMk/>
            <pc:sldMk cId="551083626" sldId="349"/>
            <ac:spMk id="19" creationId="{AAA2CED8-5C4B-B0FB-04F9-231CEB4C3502}"/>
          </ac:spMkLst>
        </pc:spChg>
        <pc:spChg chg="add mod">
          <ac:chgData name="Lauren Kearney" userId="b4143d71-0b4c-487b-ad54-94c3c8f1ceb9" providerId="ADAL" clId="{58BD7993-E2E7-4201-89FA-6B848EFAC690}" dt="2023-10-30T11:29:51.910" v="726" actId="1076"/>
          <ac:spMkLst>
            <pc:docMk/>
            <pc:sldMk cId="551083626" sldId="349"/>
            <ac:spMk id="21" creationId="{4F296EDD-98C0-DF5E-5E72-FF4849B7FFA8}"/>
          </ac:spMkLst>
        </pc:spChg>
        <pc:spChg chg="add mod ord">
          <ac:chgData name="Lauren Kearney" userId="b4143d71-0b4c-487b-ad54-94c3c8f1ceb9" providerId="ADAL" clId="{58BD7993-E2E7-4201-89FA-6B848EFAC690}" dt="2023-10-30T15:00:16.778" v="1139" actId="207"/>
          <ac:spMkLst>
            <pc:docMk/>
            <pc:sldMk cId="551083626" sldId="349"/>
            <ac:spMk id="23" creationId="{C21F716E-8357-3E02-EC1D-AAFFD63FE5DE}"/>
          </ac:spMkLst>
        </pc:spChg>
        <pc:spChg chg="add mod ord">
          <ac:chgData name="Lauren Kearney" userId="b4143d71-0b4c-487b-ad54-94c3c8f1ceb9" providerId="ADAL" clId="{58BD7993-E2E7-4201-89FA-6B848EFAC690}" dt="2023-10-30T15:00:07.030" v="1137" actId="207"/>
          <ac:spMkLst>
            <pc:docMk/>
            <pc:sldMk cId="551083626" sldId="349"/>
            <ac:spMk id="24" creationId="{A741C814-9C3F-46E1-3A0B-522AACC677B5}"/>
          </ac:spMkLst>
        </pc:spChg>
        <pc:spChg chg="add mod ord">
          <ac:chgData name="Lauren Kearney" userId="b4143d71-0b4c-487b-ad54-94c3c8f1ceb9" providerId="ADAL" clId="{58BD7993-E2E7-4201-89FA-6B848EFAC690}" dt="2023-10-30T11:30:59.201" v="731" actId="14100"/>
          <ac:spMkLst>
            <pc:docMk/>
            <pc:sldMk cId="551083626" sldId="349"/>
            <ac:spMk id="25" creationId="{51C71833-2F6C-6071-4ABD-1B84CF0C31FE}"/>
          </ac:spMkLst>
        </pc:spChg>
        <pc:spChg chg="add mod">
          <ac:chgData name="Lauren Kearney" userId="b4143d71-0b4c-487b-ad54-94c3c8f1ceb9" providerId="ADAL" clId="{58BD7993-E2E7-4201-89FA-6B848EFAC690}" dt="2023-10-30T11:44:23.062" v="909" actId="20577"/>
          <ac:spMkLst>
            <pc:docMk/>
            <pc:sldMk cId="551083626" sldId="349"/>
            <ac:spMk id="26" creationId="{51B50EC7-E754-D006-6961-7A9E6CFD5495}"/>
          </ac:spMkLst>
        </pc:spChg>
        <pc:graphicFrameChg chg="add mod modGraphic">
          <ac:chgData name="Lauren Kearney" userId="b4143d71-0b4c-487b-ad54-94c3c8f1ceb9" providerId="ADAL" clId="{58BD7993-E2E7-4201-89FA-6B848EFAC690}" dt="2023-10-30T11:31:39.554" v="746"/>
          <ac:graphicFrameMkLst>
            <pc:docMk/>
            <pc:sldMk cId="551083626" sldId="349"/>
            <ac:graphicFrameMk id="7" creationId="{FE9B1070-6BC7-2308-A476-53136B36EDC2}"/>
          </ac:graphicFrameMkLst>
        </pc:graphicFrameChg>
        <pc:graphicFrameChg chg="add mod modGraphic">
          <ac:chgData name="Lauren Kearney" userId="b4143d71-0b4c-487b-ad54-94c3c8f1ceb9" providerId="ADAL" clId="{58BD7993-E2E7-4201-89FA-6B848EFAC690}" dt="2023-10-30T11:31:48.449" v="747" actId="1076"/>
          <ac:graphicFrameMkLst>
            <pc:docMk/>
            <pc:sldMk cId="551083626" sldId="349"/>
            <ac:graphicFrameMk id="10" creationId="{A18F5145-1A1F-A0D9-78C5-2D5B35ACF6C1}"/>
          </ac:graphicFrameMkLst>
        </pc:graphicFrameChg>
        <pc:graphicFrameChg chg="add del mod">
          <ac:chgData name="Lauren Kearney" userId="b4143d71-0b4c-487b-ad54-94c3c8f1ceb9" providerId="ADAL" clId="{58BD7993-E2E7-4201-89FA-6B848EFAC690}" dt="2023-10-30T11:24:34.407" v="643" actId="478"/>
          <ac:graphicFrameMkLst>
            <pc:docMk/>
            <pc:sldMk cId="551083626" sldId="349"/>
            <ac:graphicFrameMk id="12" creationId="{003E0723-DE7A-81B0-B251-0368D8264B8C}"/>
          </ac:graphicFrameMkLst>
        </pc:graphicFrameChg>
        <pc:graphicFrameChg chg="add del mod">
          <ac:chgData name="Lauren Kearney" userId="b4143d71-0b4c-487b-ad54-94c3c8f1ceb9" providerId="ADAL" clId="{58BD7993-E2E7-4201-89FA-6B848EFAC690}" dt="2023-10-30T11:24:34.407" v="643" actId="478"/>
          <ac:graphicFrameMkLst>
            <pc:docMk/>
            <pc:sldMk cId="551083626" sldId="349"/>
            <ac:graphicFrameMk id="14" creationId="{266D6B21-5449-F9FB-FCBE-E30BFD6A05FB}"/>
          </ac:graphicFrameMkLst>
        </pc:graphicFrameChg>
        <pc:graphicFrameChg chg="add mod modGraphic">
          <ac:chgData name="Lauren Kearney" userId="b4143d71-0b4c-487b-ad54-94c3c8f1ceb9" providerId="ADAL" clId="{58BD7993-E2E7-4201-89FA-6B848EFAC690}" dt="2023-10-30T11:31:52.474" v="749"/>
          <ac:graphicFrameMkLst>
            <pc:docMk/>
            <pc:sldMk cId="551083626" sldId="349"/>
            <ac:graphicFrameMk id="16" creationId="{C4C600F2-9E43-5D5C-24E0-5363A72E6252}"/>
          </ac:graphicFrameMkLst>
        </pc:graphicFrameChg>
        <pc:graphicFrameChg chg="add mod modGraphic">
          <ac:chgData name="Lauren Kearney" userId="b4143d71-0b4c-487b-ad54-94c3c8f1ceb9" providerId="ADAL" clId="{58BD7993-E2E7-4201-89FA-6B848EFAC690}" dt="2023-10-30T11:32:14.669" v="756" actId="1037"/>
          <ac:graphicFrameMkLst>
            <pc:docMk/>
            <pc:sldMk cId="551083626" sldId="349"/>
            <ac:graphicFrameMk id="18" creationId="{31066F71-01C3-F7FE-8C09-00607D9DEC74}"/>
          </ac:graphicFrameMkLst>
        </pc:graphicFrameChg>
        <pc:graphicFrameChg chg="add mod modGraphic">
          <ac:chgData name="Lauren Kearney" userId="b4143d71-0b4c-487b-ad54-94c3c8f1ceb9" providerId="ADAL" clId="{58BD7993-E2E7-4201-89FA-6B848EFAC690}" dt="2023-10-30T11:31:59.282" v="753"/>
          <ac:graphicFrameMkLst>
            <pc:docMk/>
            <pc:sldMk cId="551083626" sldId="349"/>
            <ac:graphicFrameMk id="20" creationId="{1F45C080-CB8D-0212-6194-44FE70D96C64}"/>
          </ac:graphicFrameMkLst>
        </pc:graphicFrameChg>
        <pc:graphicFrameChg chg="add mod modGraphic">
          <ac:chgData name="Lauren Kearney" userId="b4143d71-0b4c-487b-ad54-94c3c8f1ceb9" providerId="ADAL" clId="{58BD7993-E2E7-4201-89FA-6B848EFAC690}" dt="2023-10-30T11:32:03.258" v="755"/>
          <ac:graphicFrameMkLst>
            <pc:docMk/>
            <pc:sldMk cId="551083626" sldId="349"/>
            <ac:graphicFrameMk id="22" creationId="{4953AED1-52C8-CAEF-FFB8-0A8AD06C3784}"/>
          </ac:graphicFrameMkLst>
        </pc:graphicFrameChg>
        <pc:picChg chg="add mod">
          <ac:chgData name="Lauren Kearney" userId="b4143d71-0b4c-487b-ad54-94c3c8f1ceb9" providerId="ADAL" clId="{58BD7993-E2E7-4201-89FA-6B848EFAC690}" dt="2023-10-30T11:45:00.575" v="913" actId="34135"/>
          <ac:picMkLst>
            <pc:docMk/>
            <pc:sldMk cId="551083626" sldId="349"/>
            <ac:picMk id="27" creationId="{0FB22CBE-0E3F-7C25-625A-9DA079D90A6B}"/>
          </ac:picMkLst>
        </pc:picChg>
        <pc:picChg chg="add mod modCrop">
          <ac:chgData name="Lauren Kearney" userId="b4143d71-0b4c-487b-ad54-94c3c8f1ceb9" providerId="ADAL" clId="{58BD7993-E2E7-4201-89FA-6B848EFAC690}" dt="2023-10-30T14:59:42.361" v="1136" actId="1076"/>
          <ac:picMkLst>
            <pc:docMk/>
            <pc:sldMk cId="551083626" sldId="349"/>
            <ac:picMk id="28" creationId="{92C79570-156F-80C2-2303-E4840ECB93A5}"/>
          </ac:picMkLst>
        </pc:picChg>
      </pc:sldChg>
      <pc:sldChg chg="addSp delSp modSp new mod">
        <pc:chgData name="Lauren Kearney" userId="b4143d71-0b4c-487b-ad54-94c3c8f1ceb9" providerId="ADAL" clId="{58BD7993-E2E7-4201-89FA-6B848EFAC690}" dt="2023-10-30T15:00:42.430" v="1145" actId="34135"/>
        <pc:sldMkLst>
          <pc:docMk/>
          <pc:sldMk cId="821346698" sldId="350"/>
        </pc:sldMkLst>
        <pc:spChg chg="mod">
          <ac:chgData name="Lauren Kearney" userId="b4143d71-0b4c-487b-ad54-94c3c8f1ceb9" providerId="ADAL" clId="{58BD7993-E2E7-4201-89FA-6B848EFAC690}" dt="2023-10-30T14:59:14.760" v="1129" actId="1076"/>
          <ac:spMkLst>
            <pc:docMk/>
            <pc:sldMk cId="821346698" sldId="350"/>
            <ac:spMk id="2" creationId="{1D709AC2-BBF6-81BE-5D36-5BC951D57973}"/>
          </ac:spMkLst>
        </pc:spChg>
        <pc:spChg chg="add mod">
          <ac:chgData name="Lauren Kearney" userId="b4143d71-0b4c-487b-ad54-94c3c8f1ceb9" providerId="ADAL" clId="{58BD7993-E2E7-4201-89FA-6B848EFAC690}" dt="2023-10-30T15:00:10.795" v="1138" actId="207"/>
          <ac:spMkLst>
            <pc:docMk/>
            <pc:sldMk cId="821346698" sldId="350"/>
            <ac:spMk id="7" creationId="{A37C426D-AA73-8EFD-8938-E98624D348C2}"/>
          </ac:spMkLst>
        </pc:spChg>
        <pc:spChg chg="add mod">
          <ac:chgData name="Lauren Kearney" userId="b4143d71-0b4c-487b-ad54-94c3c8f1ceb9" providerId="ADAL" clId="{58BD7993-E2E7-4201-89FA-6B848EFAC690}" dt="2023-10-30T15:00:26.074" v="1141" actId="14100"/>
          <ac:spMkLst>
            <pc:docMk/>
            <pc:sldMk cId="821346698" sldId="350"/>
            <ac:spMk id="8" creationId="{C9FD853F-78C9-6A66-CE7F-47DC02CDBF87}"/>
          </ac:spMkLst>
        </pc:spChg>
        <pc:spChg chg="add del">
          <ac:chgData name="Lauren Kearney" userId="b4143d71-0b4c-487b-ad54-94c3c8f1ceb9" providerId="ADAL" clId="{58BD7993-E2E7-4201-89FA-6B848EFAC690}" dt="2023-10-30T14:32:55.687" v="1113" actId="22"/>
          <ac:spMkLst>
            <pc:docMk/>
            <pc:sldMk cId="821346698" sldId="350"/>
            <ac:spMk id="10" creationId="{780BBEBC-30BB-0A89-690C-D7AEA6D2E460}"/>
          </ac:spMkLst>
        </pc:spChg>
        <pc:spChg chg="add mod">
          <ac:chgData name="Lauren Kearney" userId="b4143d71-0b4c-487b-ad54-94c3c8f1ceb9" providerId="ADAL" clId="{58BD7993-E2E7-4201-89FA-6B848EFAC690}" dt="2023-10-30T14:33:39.196" v="1123" actId="1076"/>
          <ac:spMkLst>
            <pc:docMk/>
            <pc:sldMk cId="821346698" sldId="350"/>
            <ac:spMk id="12" creationId="{9F37981B-4998-3732-4085-ADAF4E67C171}"/>
          </ac:spMkLst>
        </pc:spChg>
        <pc:picChg chg="add mod">
          <ac:chgData name="Lauren Kearney" userId="b4143d71-0b4c-487b-ad54-94c3c8f1ceb9" providerId="ADAL" clId="{58BD7993-E2E7-4201-89FA-6B848EFAC690}" dt="2023-10-30T14:59:07.210" v="1128" actId="29295"/>
          <ac:picMkLst>
            <pc:docMk/>
            <pc:sldMk cId="821346698" sldId="350"/>
            <ac:picMk id="14" creationId="{D9C275E9-1220-FAE0-0E88-0560CFD597E9}"/>
          </ac:picMkLst>
        </pc:picChg>
        <pc:picChg chg="add mod">
          <ac:chgData name="Lauren Kearney" userId="b4143d71-0b4c-487b-ad54-94c3c8f1ceb9" providerId="ADAL" clId="{58BD7993-E2E7-4201-89FA-6B848EFAC690}" dt="2023-10-30T15:00:42.430" v="1145" actId="34135"/>
          <ac:picMkLst>
            <pc:docMk/>
            <pc:sldMk cId="821346698" sldId="350"/>
            <ac:picMk id="15" creationId="{12031062-2FDF-2691-DB85-0F5BA3E7A720}"/>
          </ac:picMkLst>
        </pc:picChg>
      </pc:sldChg>
      <pc:sldChg chg="addSp modSp new del mod">
        <pc:chgData name="Lauren Kearney" userId="b4143d71-0b4c-487b-ad54-94c3c8f1ceb9" providerId="ADAL" clId="{58BD7993-E2E7-4201-89FA-6B848EFAC690}" dt="2023-10-31T14:57:01.878" v="2227" actId="47"/>
        <pc:sldMkLst>
          <pc:docMk/>
          <pc:sldMk cId="2419110047" sldId="351"/>
        </pc:sldMkLst>
        <pc:spChg chg="mod">
          <ac:chgData name="Lauren Kearney" userId="b4143d71-0b4c-487b-ad54-94c3c8f1ceb9" providerId="ADAL" clId="{58BD7993-E2E7-4201-89FA-6B848EFAC690}" dt="2023-10-31T10:38:20.718" v="1210" actId="1076"/>
          <ac:spMkLst>
            <pc:docMk/>
            <pc:sldMk cId="2419110047" sldId="351"/>
            <ac:spMk id="2" creationId="{0B28E384-DD1F-3239-69DA-550319BDFE59}"/>
          </ac:spMkLst>
        </pc:spChg>
        <pc:spChg chg="add mod">
          <ac:chgData name="Lauren Kearney" userId="b4143d71-0b4c-487b-ad54-94c3c8f1ceb9" providerId="ADAL" clId="{58BD7993-E2E7-4201-89FA-6B848EFAC690}" dt="2023-10-31T10:37:39.693" v="1209" actId="1076"/>
          <ac:spMkLst>
            <pc:docMk/>
            <pc:sldMk cId="2419110047" sldId="351"/>
            <ac:spMk id="7" creationId="{C7660AB1-162C-0A7E-458A-BC661E2A93F4}"/>
          </ac:spMkLst>
        </pc:spChg>
      </pc:sldChg>
      <pc:sldChg chg="addSp delSp modSp new del mod">
        <pc:chgData name="Lauren Kearney" userId="b4143d71-0b4c-487b-ad54-94c3c8f1ceb9" providerId="ADAL" clId="{58BD7993-E2E7-4201-89FA-6B848EFAC690}" dt="2023-10-31T14:57:01.878" v="2227" actId="47"/>
        <pc:sldMkLst>
          <pc:docMk/>
          <pc:sldMk cId="672654647" sldId="352"/>
        </pc:sldMkLst>
        <pc:spChg chg="del">
          <ac:chgData name="Lauren Kearney" userId="b4143d71-0b4c-487b-ad54-94c3c8f1ceb9" providerId="ADAL" clId="{58BD7993-E2E7-4201-89FA-6B848EFAC690}" dt="2023-10-31T10:35:47.274" v="1178" actId="478"/>
          <ac:spMkLst>
            <pc:docMk/>
            <pc:sldMk cId="672654647" sldId="352"/>
            <ac:spMk id="2" creationId="{23948762-687E-D6C5-D313-067EBE1C230D}"/>
          </ac:spMkLst>
        </pc:spChg>
        <pc:spChg chg="add mod">
          <ac:chgData name="Lauren Kearney" userId="b4143d71-0b4c-487b-ad54-94c3c8f1ceb9" providerId="ADAL" clId="{58BD7993-E2E7-4201-89FA-6B848EFAC690}" dt="2023-10-31T10:36:07.222" v="1185" actId="14100"/>
          <ac:spMkLst>
            <pc:docMk/>
            <pc:sldMk cId="672654647" sldId="352"/>
            <ac:spMk id="7" creationId="{D0512267-A606-7F03-55DA-99B929EAC5D6}"/>
          </ac:spMkLst>
        </pc:spChg>
      </pc:sldChg>
      <pc:sldChg chg="addSp delSp modSp new del mod">
        <pc:chgData name="Lauren Kearney" userId="b4143d71-0b4c-487b-ad54-94c3c8f1ceb9" providerId="ADAL" clId="{58BD7993-E2E7-4201-89FA-6B848EFAC690}" dt="2023-10-31T14:57:01.878" v="2227" actId="47"/>
        <pc:sldMkLst>
          <pc:docMk/>
          <pc:sldMk cId="3264401766" sldId="353"/>
        </pc:sldMkLst>
        <pc:spChg chg="del mod">
          <ac:chgData name="Lauren Kearney" userId="b4143d71-0b4c-487b-ad54-94c3c8f1ceb9" providerId="ADAL" clId="{58BD7993-E2E7-4201-89FA-6B848EFAC690}" dt="2023-10-31T10:37:26.641" v="1206" actId="478"/>
          <ac:spMkLst>
            <pc:docMk/>
            <pc:sldMk cId="3264401766" sldId="353"/>
            <ac:spMk id="2" creationId="{552B93FE-B69C-D3A1-C344-1E1E5AC21B38}"/>
          </ac:spMkLst>
        </pc:spChg>
        <pc:spChg chg="add mod">
          <ac:chgData name="Lauren Kearney" userId="b4143d71-0b4c-487b-ad54-94c3c8f1ceb9" providerId="ADAL" clId="{58BD7993-E2E7-4201-89FA-6B848EFAC690}" dt="2023-10-31T10:37:32.616" v="1208" actId="14100"/>
          <ac:spMkLst>
            <pc:docMk/>
            <pc:sldMk cId="3264401766" sldId="353"/>
            <ac:spMk id="7" creationId="{C61F8B8D-1569-6304-0CD0-C9F580481676}"/>
          </ac:spMkLst>
        </pc:spChg>
      </pc:sldChg>
      <pc:sldChg chg="addSp delSp modSp new add del mod ord">
        <pc:chgData name="Lauren Kearney" userId="b4143d71-0b4c-487b-ad54-94c3c8f1ceb9" providerId="ADAL" clId="{58BD7993-E2E7-4201-89FA-6B848EFAC690}" dt="2023-10-31T14:03:45.253" v="2128"/>
        <pc:sldMkLst>
          <pc:docMk/>
          <pc:sldMk cId="2412414413" sldId="354"/>
        </pc:sldMkLst>
        <pc:spChg chg="mod">
          <ac:chgData name="Lauren Kearney" userId="b4143d71-0b4c-487b-ad54-94c3c8f1ceb9" providerId="ADAL" clId="{58BD7993-E2E7-4201-89FA-6B848EFAC690}" dt="2023-10-31T12:21:24.528" v="1271" actId="1076"/>
          <ac:spMkLst>
            <pc:docMk/>
            <pc:sldMk cId="2412414413" sldId="354"/>
            <ac:spMk id="2" creationId="{3B6A0C13-6639-CFD8-83F9-0FF0D5FAB17E}"/>
          </ac:spMkLst>
        </pc:spChg>
        <pc:spChg chg="add mod">
          <ac:chgData name="Lauren Kearney" userId="b4143d71-0b4c-487b-ad54-94c3c8f1ceb9" providerId="ADAL" clId="{58BD7993-E2E7-4201-89FA-6B848EFAC690}" dt="2023-10-31T13:20:42.414" v="1486" actId="948"/>
          <ac:spMkLst>
            <pc:docMk/>
            <pc:sldMk cId="2412414413" sldId="354"/>
            <ac:spMk id="7" creationId="{79C5E346-1EC9-9C39-B5F3-3C4923C2E46F}"/>
          </ac:spMkLst>
        </pc:spChg>
        <pc:spChg chg="add del mod">
          <ac:chgData name="Lauren Kearney" userId="b4143d71-0b4c-487b-ad54-94c3c8f1ceb9" providerId="ADAL" clId="{58BD7993-E2E7-4201-89FA-6B848EFAC690}" dt="2023-10-31T14:02:20.161" v="2093" actId="478"/>
          <ac:spMkLst>
            <pc:docMk/>
            <pc:sldMk cId="2412414413" sldId="354"/>
            <ac:spMk id="8" creationId="{D8A6FA39-3CAD-F2B3-1976-40F8C16DD474}"/>
          </ac:spMkLst>
        </pc:spChg>
        <pc:spChg chg="add del mod">
          <ac:chgData name="Lauren Kearney" userId="b4143d71-0b4c-487b-ad54-94c3c8f1ceb9" providerId="ADAL" clId="{58BD7993-E2E7-4201-89FA-6B848EFAC690}" dt="2023-10-31T14:02:20.161" v="2093" actId="478"/>
          <ac:spMkLst>
            <pc:docMk/>
            <pc:sldMk cId="2412414413" sldId="354"/>
            <ac:spMk id="9" creationId="{49E8A76A-8097-501E-5D9C-09DDCB322954}"/>
          </ac:spMkLst>
        </pc:spChg>
        <pc:spChg chg="add del mod">
          <ac:chgData name="Lauren Kearney" userId="b4143d71-0b4c-487b-ad54-94c3c8f1ceb9" providerId="ADAL" clId="{58BD7993-E2E7-4201-89FA-6B848EFAC690}" dt="2023-10-31T14:02:20.161" v="2093" actId="478"/>
          <ac:spMkLst>
            <pc:docMk/>
            <pc:sldMk cId="2412414413" sldId="354"/>
            <ac:spMk id="10" creationId="{E6A25B80-EFE5-3B33-FC09-1C93C1045E60}"/>
          </ac:spMkLst>
        </pc:spChg>
        <pc:spChg chg="add del mod">
          <ac:chgData name="Lauren Kearney" userId="b4143d71-0b4c-487b-ad54-94c3c8f1ceb9" providerId="ADAL" clId="{58BD7993-E2E7-4201-89FA-6B848EFAC690}" dt="2023-10-31T14:02:20.161" v="2093" actId="478"/>
          <ac:spMkLst>
            <pc:docMk/>
            <pc:sldMk cId="2412414413" sldId="354"/>
            <ac:spMk id="11" creationId="{F57CEED4-D90A-4E34-986A-C210299C909C}"/>
          </ac:spMkLst>
        </pc:spChg>
        <pc:spChg chg="add del mod">
          <ac:chgData name="Lauren Kearney" userId="b4143d71-0b4c-487b-ad54-94c3c8f1ceb9" providerId="ADAL" clId="{58BD7993-E2E7-4201-89FA-6B848EFAC690}" dt="2023-10-31T14:02:20.161" v="2093" actId="478"/>
          <ac:spMkLst>
            <pc:docMk/>
            <pc:sldMk cId="2412414413" sldId="354"/>
            <ac:spMk id="12" creationId="{18BB0D76-0F79-1C78-AC00-6775B05E3C2F}"/>
          </ac:spMkLst>
        </pc:spChg>
        <pc:spChg chg="add del mod">
          <ac:chgData name="Lauren Kearney" userId="b4143d71-0b4c-487b-ad54-94c3c8f1ceb9" providerId="ADAL" clId="{58BD7993-E2E7-4201-89FA-6B848EFAC690}" dt="2023-10-31T14:02:20.161" v="2093" actId="478"/>
          <ac:spMkLst>
            <pc:docMk/>
            <pc:sldMk cId="2412414413" sldId="354"/>
            <ac:spMk id="13" creationId="{0CE62B97-2A43-DD3F-B93C-D5C9182A0923}"/>
          </ac:spMkLst>
        </pc:spChg>
        <pc:spChg chg="add del mod">
          <ac:chgData name="Lauren Kearney" userId="b4143d71-0b4c-487b-ad54-94c3c8f1ceb9" providerId="ADAL" clId="{58BD7993-E2E7-4201-89FA-6B848EFAC690}" dt="2023-10-31T14:02:20.161" v="2093" actId="478"/>
          <ac:spMkLst>
            <pc:docMk/>
            <pc:sldMk cId="2412414413" sldId="354"/>
            <ac:spMk id="14" creationId="{B88189A2-8F14-3B29-F2F2-42BCB24FD543}"/>
          </ac:spMkLst>
        </pc:spChg>
        <pc:spChg chg="add mod">
          <ac:chgData name="Lauren Kearney" userId="b4143d71-0b4c-487b-ad54-94c3c8f1ceb9" providerId="ADAL" clId="{58BD7993-E2E7-4201-89FA-6B848EFAC690}" dt="2023-10-31T14:03:00.630" v="2111" actId="1076"/>
          <ac:spMkLst>
            <pc:docMk/>
            <pc:sldMk cId="2412414413" sldId="354"/>
            <ac:spMk id="15" creationId="{E8B7195A-4614-B516-DB8E-2CCD261720B6}"/>
          </ac:spMkLst>
        </pc:spChg>
        <pc:spChg chg="add mod">
          <ac:chgData name="Lauren Kearney" userId="b4143d71-0b4c-487b-ad54-94c3c8f1ceb9" providerId="ADAL" clId="{58BD7993-E2E7-4201-89FA-6B848EFAC690}" dt="2023-10-31T14:03:14.529" v="2112" actId="3064"/>
          <ac:spMkLst>
            <pc:docMk/>
            <pc:sldMk cId="2412414413" sldId="354"/>
            <ac:spMk id="16" creationId="{2C0A9891-2C1E-2D22-7D3C-D45E7E570234}"/>
          </ac:spMkLst>
        </pc:spChg>
        <pc:spChg chg="add mod">
          <ac:chgData name="Lauren Kearney" userId="b4143d71-0b4c-487b-ad54-94c3c8f1ceb9" providerId="ADAL" clId="{58BD7993-E2E7-4201-89FA-6B848EFAC690}" dt="2023-10-31T14:02:52.382" v="2107" actId="14100"/>
          <ac:spMkLst>
            <pc:docMk/>
            <pc:sldMk cId="2412414413" sldId="354"/>
            <ac:spMk id="17" creationId="{E85FF671-E55A-6202-FA4E-FE951893A7CE}"/>
          </ac:spMkLst>
        </pc:spChg>
        <pc:picChg chg="add mod">
          <ac:chgData name="Lauren Kearney" userId="b4143d71-0b4c-487b-ad54-94c3c8f1ceb9" providerId="ADAL" clId="{58BD7993-E2E7-4201-89FA-6B848EFAC690}" dt="2023-10-31T14:03:45.253" v="2128"/>
          <ac:picMkLst>
            <pc:docMk/>
            <pc:sldMk cId="2412414413" sldId="354"/>
            <ac:picMk id="18" creationId="{574543CF-772D-6A69-4F3A-7B25D55224EC}"/>
          </ac:picMkLst>
        </pc:picChg>
      </pc:sldChg>
      <pc:sldChg chg="addSp delSp modSp add mod ord modAnim">
        <pc:chgData name="Lauren Kearney" userId="b4143d71-0b4c-487b-ad54-94c3c8f1ceb9" providerId="ADAL" clId="{58BD7993-E2E7-4201-89FA-6B848EFAC690}" dt="2023-10-31T15:03:29.162" v="2408" actId="1076"/>
        <pc:sldMkLst>
          <pc:docMk/>
          <pc:sldMk cId="1027914684" sldId="355"/>
        </pc:sldMkLst>
        <pc:spChg chg="del">
          <ac:chgData name="Lauren Kearney" userId="b4143d71-0b4c-487b-ad54-94c3c8f1ceb9" providerId="ADAL" clId="{58BD7993-E2E7-4201-89FA-6B848EFAC690}" dt="2023-10-31T14:50:33.113" v="2134" actId="478"/>
          <ac:spMkLst>
            <pc:docMk/>
            <pc:sldMk cId="1027914684" sldId="355"/>
            <ac:spMk id="2" creationId="{3B6A0C13-6639-CFD8-83F9-0FF0D5FAB17E}"/>
          </ac:spMkLst>
        </pc:spChg>
        <pc:spChg chg="del">
          <ac:chgData name="Lauren Kearney" userId="b4143d71-0b4c-487b-ad54-94c3c8f1ceb9" providerId="ADAL" clId="{58BD7993-E2E7-4201-89FA-6B848EFAC690}" dt="2023-10-31T12:44:26.029" v="1277" actId="478"/>
          <ac:spMkLst>
            <pc:docMk/>
            <pc:sldMk cId="1027914684" sldId="355"/>
            <ac:spMk id="7" creationId="{79C5E346-1EC9-9C39-B5F3-3C4923C2E46F}"/>
          </ac:spMkLst>
        </pc:spChg>
        <pc:spChg chg="add mod">
          <ac:chgData name="Lauren Kearney" userId="b4143d71-0b4c-487b-ad54-94c3c8f1ceb9" providerId="ADAL" clId="{58BD7993-E2E7-4201-89FA-6B848EFAC690}" dt="2023-10-31T14:51:54.914" v="2136" actId="14100"/>
          <ac:spMkLst>
            <pc:docMk/>
            <pc:sldMk cId="1027914684" sldId="355"/>
            <ac:spMk id="12" creationId="{AD321491-9DA3-7A5C-B66B-E5A81AED7645}"/>
          </ac:spMkLst>
        </pc:spChg>
        <pc:spChg chg="add mod">
          <ac:chgData name="Lauren Kearney" userId="b4143d71-0b4c-487b-ad54-94c3c8f1ceb9" providerId="ADAL" clId="{58BD7993-E2E7-4201-89FA-6B848EFAC690}" dt="2023-10-31T14:52:26.895" v="2198" actId="13926"/>
          <ac:spMkLst>
            <pc:docMk/>
            <pc:sldMk cId="1027914684" sldId="355"/>
            <ac:spMk id="13" creationId="{A1C8AB95-AD91-5C39-9946-A5034F77F1E6}"/>
          </ac:spMkLst>
        </pc:spChg>
        <pc:spChg chg="add mod">
          <ac:chgData name="Lauren Kearney" userId="b4143d71-0b4c-487b-ad54-94c3c8f1ceb9" providerId="ADAL" clId="{58BD7993-E2E7-4201-89FA-6B848EFAC690}" dt="2023-10-31T14:53:03.316" v="2211" actId="14100"/>
          <ac:spMkLst>
            <pc:docMk/>
            <pc:sldMk cId="1027914684" sldId="355"/>
            <ac:spMk id="14" creationId="{8927E176-C1BC-D31E-9457-117BB229FA78}"/>
          </ac:spMkLst>
        </pc:spChg>
        <pc:spChg chg="add mod">
          <ac:chgData name="Lauren Kearney" userId="b4143d71-0b4c-487b-ad54-94c3c8f1ceb9" providerId="ADAL" clId="{58BD7993-E2E7-4201-89FA-6B848EFAC690}" dt="2023-10-31T14:54:00.413" v="2225" actId="14100"/>
          <ac:spMkLst>
            <pc:docMk/>
            <pc:sldMk cId="1027914684" sldId="355"/>
            <ac:spMk id="15" creationId="{7843702B-6BFD-96AA-1E4F-01B59233A6A3}"/>
          </ac:spMkLst>
        </pc:spChg>
        <pc:spChg chg="add mod">
          <ac:chgData name="Lauren Kearney" userId="b4143d71-0b4c-487b-ad54-94c3c8f1ceb9" providerId="ADAL" clId="{58BD7993-E2E7-4201-89FA-6B848EFAC690}" dt="2023-10-31T14:53:29.124" v="2219" actId="14100"/>
          <ac:spMkLst>
            <pc:docMk/>
            <pc:sldMk cId="1027914684" sldId="355"/>
            <ac:spMk id="16" creationId="{A04DDDC2-16C8-D6B7-1FB6-F228E3920CE2}"/>
          </ac:spMkLst>
        </pc:spChg>
        <pc:spChg chg="add mod">
          <ac:chgData name="Lauren Kearney" userId="b4143d71-0b4c-487b-ad54-94c3c8f1ceb9" providerId="ADAL" clId="{58BD7993-E2E7-4201-89FA-6B848EFAC690}" dt="2023-10-31T14:54:03.229" v="2226" actId="14100"/>
          <ac:spMkLst>
            <pc:docMk/>
            <pc:sldMk cId="1027914684" sldId="355"/>
            <ac:spMk id="17" creationId="{77C9811B-13EA-C4A5-8D96-5528C283B6AA}"/>
          </ac:spMkLst>
        </pc:spChg>
        <pc:spChg chg="add del mod">
          <ac:chgData name="Lauren Kearney" userId="b4143d71-0b4c-487b-ad54-94c3c8f1ceb9" providerId="ADAL" clId="{58BD7993-E2E7-4201-89FA-6B848EFAC690}" dt="2023-10-31T14:52:39.936" v="2201" actId="478"/>
          <ac:spMkLst>
            <pc:docMk/>
            <pc:sldMk cId="1027914684" sldId="355"/>
            <ac:spMk id="18" creationId="{555D2370-47F7-683A-F00E-23F05F2EC7A6}"/>
          </ac:spMkLst>
        </pc:spChg>
        <pc:spChg chg="add del mod">
          <ac:chgData name="Lauren Kearney" userId="b4143d71-0b4c-487b-ad54-94c3c8f1ceb9" providerId="ADAL" clId="{58BD7993-E2E7-4201-89FA-6B848EFAC690}" dt="2023-10-31T14:51:57.228" v="2137" actId="478"/>
          <ac:spMkLst>
            <pc:docMk/>
            <pc:sldMk cId="1027914684" sldId="355"/>
            <ac:spMk id="20" creationId="{697C8717-2138-B372-CD75-A1BBB3A6F5A1}"/>
          </ac:spMkLst>
        </pc:spChg>
        <pc:spChg chg="add mod">
          <ac:chgData name="Lauren Kearney" userId="b4143d71-0b4c-487b-ad54-94c3c8f1ceb9" providerId="ADAL" clId="{58BD7993-E2E7-4201-89FA-6B848EFAC690}" dt="2023-10-31T15:03:29.162" v="2408" actId="1076"/>
          <ac:spMkLst>
            <pc:docMk/>
            <pc:sldMk cId="1027914684" sldId="355"/>
            <ac:spMk id="21" creationId="{2B11B2D7-6F1D-7503-4746-FF9CF85EB694}"/>
          </ac:spMkLst>
        </pc:spChg>
        <pc:graphicFrameChg chg="add del mod modGraphic">
          <ac:chgData name="Lauren Kearney" userId="b4143d71-0b4c-487b-ad54-94c3c8f1ceb9" providerId="ADAL" clId="{58BD7993-E2E7-4201-89FA-6B848EFAC690}" dt="2023-10-31T14:01:58.792" v="2091" actId="478"/>
          <ac:graphicFrameMkLst>
            <pc:docMk/>
            <pc:sldMk cId="1027914684" sldId="355"/>
            <ac:graphicFrameMk id="9" creationId="{09FFEB2C-F619-15D2-AA86-F65350B3E81F}"/>
          </ac:graphicFrameMkLst>
        </pc:graphicFrameChg>
        <pc:graphicFrameChg chg="add del mod">
          <ac:chgData name="Lauren Kearney" userId="b4143d71-0b4c-487b-ad54-94c3c8f1ceb9" providerId="ADAL" clId="{58BD7993-E2E7-4201-89FA-6B848EFAC690}" dt="2023-10-31T13:05:41.701" v="1290" actId="478"/>
          <ac:graphicFrameMkLst>
            <pc:docMk/>
            <pc:sldMk cId="1027914684" sldId="355"/>
            <ac:graphicFrameMk id="10" creationId="{1B2A0FC3-22F3-DE94-1D77-3DF601552F57}"/>
          </ac:graphicFrameMkLst>
        </pc:graphicFrameChg>
        <pc:picChg chg="add del mod modCrop">
          <ac:chgData name="Lauren Kearney" userId="b4143d71-0b4c-487b-ad54-94c3c8f1ceb9" providerId="ADAL" clId="{58BD7993-E2E7-4201-89FA-6B848EFAC690}" dt="2023-10-31T14:01:58.792" v="2091" actId="478"/>
          <ac:picMkLst>
            <pc:docMk/>
            <pc:sldMk cId="1027914684" sldId="355"/>
            <ac:picMk id="8" creationId="{6144E982-82E8-354C-AD6E-12E85CD1A863}"/>
          </ac:picMkLst>
        </pc:picChg>
        <pc:picChg chg="add mod">
          <ac:chgData name="Lauren Kearney" userId="b4143d71-0b4c-487b-ad54-94c3c8f1ceb9" providerId="ADAL" clId="{58BD7993-E2E7-4201-89FA-6B848EFAC690}" dt="2023-10-31T14:03:47.653" v="2130"/>
          <ac:picMkLst>
            <pc:docMk/>
            <pc:sldMk cId="1027914684" sldId="355"/>
            <ac:picMk id="11" creationId="{AB56C38B-16FF-F1CD-54C4-D6920B9032B3}"/>
          </ac:picMkLst>
        </pc:picChg>
      </pc:sldChg>
      <pc:sldChg chg="addSp modSp new mod">
        <pc:chgData name="Lauren Kearney" userId="b4143d71-0b4c-487b-ad54-94c3c8f1ceb9" providerId="ADAL" clId="{58BD7993-E2E7-4201-89FA-6B848EFAC690}" dt="2023-10-31T14:03:42.603" v="2127"/>
        <pc:sldMkLst>
          <pc:docMk/>
          <pc:sldMk cId="1902220532" sldId="356"/>
        </pc:sldMkLst>
        <pc:spChg chg="mod">
          <ac:chgData name="Lauren Kearney" userId="b4143d71-0b4c-487b-ad54-94c3c8f1ceb9" providerId="ADAL" clId="{58BD7993-E2E7-4201-89FA-6B848EFAC690}" dt="2023-10-31T14:03:35.143" v="2126" actId="1076"/>
          <ac:spMkLst>
            <pc:docMk/>
            <pc:sldMk cId="1902220532" sldId="356"/>
            <ac:spMk id="2" creationId="{AFC049E5-5605-36F1-2C40-C7281AAF11F0}"/>
          </ac:spMkLst>
        </pc:spChg>
        <pc:spChg chg="add mod">
          <ac:chgData name="Lauren Kearney" userId="b4143d71-0b4c-487b-ad54-94c3c8f1ceb9" providerId="ADAL" clId="{58BD7993-E2E7-4201-89FA-6B848EFAC690}" dt="2023-10-31T13:55:23.447" v="2080" actId="164"/>
          <ac:spMkLst>
            <pc:docMk/>
            <pc:sldMk cId="1902220532" sldId="356"/>
            <ac:spMk id="6" creationId="{E65776D7-35C8-5711-3A5D-9654F361319D}"/>
          </ac:spMkLst>
        </pc:spChg>
        <pc:spChg chg="add mod">
          <ac:chgData name="Lauren Kearney" userId="b4143d71-0b4c-487b-ad54-94c3c8f1ceb9" providerId="ADAL" clId="{58BD7993-E2E7-4201-89FA-6B848EFAC690}" dt="2023-10-31T13:55:23.447" v="2080" actId="164"/>
          <ac:spMkLst>
            <pc:docMk/>
            <pc:sldMk cId="1902220532" sldId="356"/>
            <ac:spMk id="7" creationId="{E5CCB29C-C172-0866-D28A-C74FB6B8EFA0}"/>
          </ac:spMkLst>
        </pc:spChg>
        <pc:spChg chg="add mod">
          <ac:chgData name="Lauren Kearney" userId="b4143d71-0b4c-487b-ad54-94c3c8f1ceb9" providerId="ADAL" clId="{58BD7993-E2E7-4201-89FA-6B848EFAC690}" dt="2023-10-31T13:55:23.447" v="2080" actId="164"/>
          <ac:spMkLst>
            <pc:docMk/>
            <pc:sldMk cId="1902220532" sldId="356"/>
            <ac:spMk id="8" creationId="{D00B957B-92C1-6E3F-FD07-915EB37A8926}"/>
          </ac:spMkLst>
        </pc:spChg>
        <pc:spChg chg="add mod">
          <ac:chgData name="Lauren Kearney" userId="b4143d71-0b4c-487b-ad54-94c3c8f1ceb9" providerId="ADAL" clId="{58BD7993-E2E7-4201-89FA-6B848EFAC690}" dt="2023-10-31T13:57:26.513" v="2090" actId="20577"/>
          <ac:spMkLst>
            <pc:docMk/>
            <pc:sldMk cId="1902220532" sldId="356"/>
            <ac:spMk id="10" creationId="{5C1BEF45-C585-137F-2857-D5CD6CBCC756}"/>
          </ac:spMkLst>
        </pc:spChg>
        <pc:grpChg chg="add mod">
          <ac:chgData name="Lauren Kearney" userId="b4143d71-0b4c-487b-ad54-94c3c8f1ceb9" providerId="ADAL" clId="{58BD7993-E2E7-4201-89FA-6B848EFAC690}" dt="2023-10-31T13:55:25.707" v="2081" actId="1076"/>
          <ac:grpSpMkLst>
            <pc:docMk/>
            <pc:sldMk cId="1902220532" sldId="356"/>
            <ac:grpSpMk id="11" creationId="{CE2D9B5B-4F6F-9DE1-E0B0-70A7C616CCE3}"/>
          </ac:grpSpMkLst>
        </pc:grpChg>
        <pc:picChg chg="add mod">
          <ac:chgData name="Lauren Kearney" userId="b4143d71-0b4c-487b-ad54-94c3c8f1ceb9" providerId="ADAL" clId="{58BD7993-E2E7-4201-89FA-6B848EFAC690}" dt="2023-10-31T14:03:42.603" v="2127"/>
          <ac:picMkLst>
            <pc:docMk/>
            <pc:sldMk cId="1902220532" sldId="356"/>
            <ac:picMk id="12" creationId="{21FF20BF-9930-BCE8-1E07-2E48774710F1}"/>
          </ac:picMkLst>
        </pc:picChg>
      </pc:sldChg>
      <pc:sldChg chg="addSp modSp add mod">
        <pc:chgData name="Lauren Kearney" userId="b4143d71-0b4c-487b-ad54-94c3c8f1ceb9" providerId="ADAL" clId="{58BD7993-E2E7-4201-89FA-6B848EFAC690}" dt="2023-12-20T12:56:54.611" v="3222" actId="1076"/>
        <pc:sldMkLst>
          <pc:docMk/>
          <pc:sldMk cId="40903632" sldId="357"/>
        </pc:sldMkLst>
        <pc:spChg chg="mod">
          <ac:chgData name="Lauren Kearney" userId="b4143d71-0b4c-487b-ad54-94c3c8f1ceb9" providerId="ADAL" clId="{58BD7993-E2E7-4201-89FA-6B848EFAC690}" dt="2023-12-20T12:56:54.611" v="3222" actId="1076"/>
          <ac:spMkLst>
            <pc:docMk/>
            <pc:sldMk cId="40903632" sldId="357"/>
            <ac:spMk id="4" creationId="{21F88E7E-4364-24B6-524A-CFB31D1B14BE}"/>
          </ac:spMkLst>
        </pc:spChg>
        <pc:picChg chg="add mod">
          <ac:chgData name="Lauren Kearney" userId="b4143d71-0b4c-487b-ad54-94c3c8f1ceb9" providerId="ADAL" clId="{58BD7993-E2E7-4201-89FA-6B848EFAC690}" dt="2023-10-31T14:03:46.944" v="2129"/>
          <ac:picMkLst>
            <pc:docMk/>
            <pc:sldMk cId="40903632" sldId="357"/>
            <ac:picMk id="6" creationId="{C4D873D5-A8EA-1DD0-6C1C-7928286A6D66}"/>
          </ac:picMkLst>
        </pc:picChg>
      </pc:sldChg>
      <pc:sldChg chg="addSp modSp new mod">
        <pc:chgData name="Lauren Kearney" userId="b4143d71-0b4c-487b-ad54-94c3c8f1ceb9" providerId="ADAL" clId="{58BD7993-E2E7-4201-89FA-6B848EFAC690}" dt="2023-12-20T12:57:01.232" v="3224" actId="20577"/>
        <pc:sldMkLst>
          <pc:docMk/>
          <pc:sldMk cId="3172691420" sldId="358"/>
        </pc:sldMkLst>
        <pc:spChg chg="mod">
          <ac:chgData name="Lauren Kearney" userId="b4143d71-0b4c-487b-ad54-94c3c8f1ceb9" providerId="ADAL" clId="{58BD7993-E2E7-4201-89FA-6B848EFAC690}" dt="2023-12-20T12:57:01.232" v="3224" actId="20577"/>
          <ac:spMkLst>
            <pc:docMk/>
            <pc:sldMk cId="3172691420" sldId="358"/>
            <ac:spMk id="2" creationId="{0BABE27F-70D1-CB2E-3834-EEB74D8B8A07}"/>
          </ac:spMkLst>
        </pc:spChg>
        <pc:spChg chg="add mod">
          <ac:chgData name="Lauren Kearney" userId="b4143d71-0b4c-487b-ad54-94c3c8f1ceb9" providerId="ADAL" clId="{58BD7993-E2E7-4201-89FA-6B848EFAC690}" dt="2023-10-31T15:00:25.702" v="2256" actId="1076"/>
          <ac:spMkLst>
            <pc:docMk/>
            <pc:sldMk cId="3172691420" sldId="358"/>
            <ac:spMk id="6" creationId="{04A7C015-5FB9-2687-FC5A-36D933A1C152}"/>
          </ac:spMkLst>
        </pc:spChg>
        <pc:spChg chg="add mod">
          <ac:chgData name="Lauren Kearney" userId="b4143d71-0b4c-487b-ad54-94c3c8f1ceb9" providerId="ADAL" clId="{58BD7993-E2E7-4201-89FA-6B848EFAC690}" dt="2023-10-31T15:02:30.206" v="2291" actId="122"/>
          <ac:spMkLst>
            <pc:docMk/>
            <pc:sldMk cId="3172691420" sldId="358"/>
            <ac:spMk id="7" creationId="{D4EBE26B-9C0B-2D9F-5B42-585CB3281648}"/>
          </ac:spMkLst>
        </pc:spChg>
        <pc:spChg chg="add mod">
          <ac:chgData name="Lauren Kearney" userId="b4143d71-0b4c-487b-ad54-94c3c8f1ceb9" providerId="ADAL" clId="{58BD7993-E2E7-4201-89FA-6B848EFAC690}" dt="2023-10-31T15:02:30.206" v="2291" actId="122"/>
          <ac:spMkLst>
            <pc:docMk/>
            <pc:sldMk cId="3172691420" sldId="358"/>
            <ac:spMk id="8" creationId="{587EDAEF-C39A-EC99-14AA-49AC91DB853A}"/>
          </ac:spMkLst>
        </pc:spChg>
        <pc:spChg chg="add mod">
          <ac:chgData name="Lauren Kearney" userId="b4143d71-0b4c-487b-ad54-94c3c8f1ceb9" providerId="ADAL" clId="{58BD7993-E2E7-4201-89FA-6B848EFAC690}" dt="2023-10-31T15:02:30.206" v="2291" actId="122"/>
          <ac:spMkLst>
            <pc:docMk/>
            <pc:sldMk cId="3172691420" sldId="358"/>
            <ac:spMk id="9" creationId="{F4B971A5-0552-5A7C-A482-A565DE97A129}"/>
          </ac:spMkLst>
        </pc:spChg>
        <pc:spChg chg="add mod">
          <ac:chgData name="Lauren Kearney" userId="b4143d71-0b4c-487b-ad54-94c3c8f1ceb9" providerId="ADAL" clId="{58BD7993-E2E7-4201-89FA-6B848EFAC690}" dt="2023-10-31T15:02:30.206" v="2291" actId="122"/>
          <ac:spMkLst>
            <pc:docMk/>
            <pc:sldMk cId="3172691420" sldId="358"/>
            <ac:spMk id="10" creationId="{85D22CF9-7401-F24F-C58E-E0CCADD65D2F}"/>
          </ac:spMkLst>
        </pc:spChg>
        <pc:picChg chg="add mod">
          <ac:chgData name="Lauren Kearney" userId="b4143d71-0b4c-487b-ad54-94c3c8f1ceb9" providerId="ADAL" clId="{58BD7993-E2E7-4201-89FA-6B848EFAC690}" dt="2023-12-18T16:20:14.875" v="3191" actId="34135"/>
          <ac:picMkLst>
            <pc:docMk/>
            <pc:sldMk cId="3172691420" sldId="358"/>
            <ac:picMk id="11" creationId="{4C2482BA-3056-C418-D60B-03EE615A1FB5}"/>
          </ac:picMkLst>
        </pc:picChg>
      </pc:sldChg>
      <pc:sldChg chg="addSp modSp new mod">
        <pc:chgData name="Lauren Kearney" userId="b4143d71-0b4c-487b-ad54-94c3c8f1ceb9" providerId="ADAL" clId="{58BD7993-E2E7-4201-89FA-6B848EFAC690}" dt="2023-12-18T16:20:26.209" v="3193" actId="34135"/>
        <pc:sldMkLst>
          <pc:docMk/>
          <pc:sldMk cId="2036144665" sldId="359"/>
        </pc:sldMkLst>
        <pc:spChg chg="mod">
          <ac:chgData name="Lauren Kearney" userId="b4143d71-0b4c-487b-ad54-94c3c8f1ceb9" providerId="ADAL" clId="{58BD7993-E2E7-4201-89FA-6B848EFAC690}" dt="2023-10-31T15:36:58.425" v="2428" actId="1076"/>
          <ac:spMkLst>
            <pc:docMk/>
            <pc:sldMk cId="2036144665" sldId="359"/>
            <ac:spMk id="2" creationId="{3D069FDC-050F-133C-C6E9-CB3E14A5D459}"/>
          </ac:spMkLst>
        </pc:spChg>
        <pc:spChg chg="add mod">
          <ac:chgData name="Lauren Kearney" userId="b4143d71-0b4c-487b-ad54-94c3c8f1ceb9" providerId="ADAL" clId="{58BD7993-E2E7-4201-89FA-6B848EFAC690}" dt="2023-10-31T15:37:25.818" v="2439" actId="404"/>
          <ac:spMkLst>
            <pc:docMk/>
            <pc:sldMk cId="2036144665" sldId="359"/>
            <ac:spMk id="6" creationId="{C5B08091-DF33-9AA6-CF69-F7524AE02F6E}"/>
          </ac:spMkLst>
        </pc:spChg>
        <pc:spChg chg="add mod">
          <ac:chgData name="Lauren Kearney" userId="b4143d71-0b4c-487b-ad54-94c3c8f1ceb9" providerId="ADAL" clId="{58BD7993-E2E7-4201-89FA-6B848EFAC690}" dt="2023-10-31T15:37:29.058" v="2440" actId="1076"/>
          <ac:spMkLst>
            <pc:docMk/>
            <pc:sldMk cId="2036144665" sldId="359"/>
            <ac:spMk id="8" creationId="{8DFE0499-72F6-5BFB-ECD8-267CEB49495E}"/>
          </ac:spMkLst>
        </pc:spChg>
        <pc:spChg chg="add mod">
          <ac:chgData name="Lauren Kearney" userId="b4143d71-0b4c-487b-ad54-94c3c8f1ceb9" providerId="ADAL" clId="{58BD7993-E2E7-4201-89FA-6B848EFAC690}" dt="2023-10-31T15:43:39.740" v="2608" actId="120"/>
          <ac:spMkLst>
            <pc:docMk/>
            <pc:sldMk cId="2036144665" sldId="359"/>
            <ac:spMk id="10" creationId="{E8B06ADC-E580-EAE1-5A8D-1E02BF915812}"/>
          </ac:spMkLst>
        </pc:spChg>
        <pc:graphicFrameChg chg="add mod modGraphic">
          <ac:chgData name="Lauren Kearney" userId="b4143d71-0b4c-487b-ad54-94c3c8f1ceb9" providerId="ADAL" clId="{58BD7993-E2E7-4201-89FA-6B848EFAC690}" dt="2023-10-31T15:43:45.210" v="2609" actId="14100"/>
          <ac:graphicFrameMkLst>
            <pc:docMk/>
            <pc:sldMk cId="2036144665" sldId="359"/>
            <ac:graphicFrameMk id="9" creationId="{D5E46471-0729-5BC7-C8B5-FA995207CF3C}"/>
          </ac:graphicFrameMkLst>
        </pc:graphicFrameChg>
        <pc:picChg chg="add mod">
          <ac:chgData name="Lauren Kearney" userId="b4143d71-0b4c-487b-ad54-94c3c8f1ceb9" providerId="ADAL" clId="{58BD7993-E2E7-4201-89FA-6B848EFAC690}" dt="2023-12-18T16:20:26.209" v="3193" actId="34135"/>
          <ac:picMkLst>
            <pc:docMk/>
            <pc:sldMk cId="2036144665" sldId="359"/>
            <ac:picMk id="7" creationId="{96C807F2-4800-947D-5DCF-3F206A2CF463}"/>
          </ac:picMkLst>
        </pc:picChg>
      </pc:sldChg>
      <pc:sldChg chg="addSp modSp new mod">
        <pc:chgData name="Lauren Kearney" userId="b4143d71-0b4c-487b-ad54-94c3c8f1ceb9" providerId="ADAL" clId="{58BD7993-E2E7-4201-89FA-6B848EFAC690}" dt="2023-12-20T12:55:03.384" v="3221" actId="14100"/>
        <pc:sldMkLst>
          <pc:docMk/>
          <pc:sldMk cId="4102572226" sldId="360"/>
        </pc:sldMkLst>
        <pc:spChg chg="mod">
          <ac:chgData name="Lauren Kearney" userId="b4143d71-0b4c-487b-ad54-94c3c8f1ceb9" providerId="ADAL" clId="{58BD7993-E2E7-4201-89FA-6B848EFAC690}" dt="2023-12-20T12:55:03.384" v="3221" actId="14100"/>
          <ac:spMkLst>
            <pc:docMk/>
            <pc:sldMk cId="4102572226" sldId="360"/>
            <ac:spMk id="2" creationId="{967FF4BD-E1F2-06B3-8308-2F76A11F9461}"/>
          </ac:spMkLst>
        </pc:spChg>
        <pc:picChg chg="add mod">
          <ac:chgData name="Lauren Kearney" userId="b4143d71-0b4c-487b-ad54-94c3c8f1ceb9" providerId="ADAL" clId="{58BD7993-E2E7-4201-89FA-6B848EFAC690}" dt="2023-10-31T15:50:40.180" v="3149" actId="1076"/>
          <ac:picMkLst>
            <pc:docMk/>
            <pc:sldMk cId="4102572226" sldId="360"/>
            <ac:picMk id="6" creationId="{83B962B1-EBAF-76DE-D4DD-C70545AED56B}"/>
          </ac:picMkLst>
        </pc:picChg>
      </pc:sldChg>
    </pc:docChg>
  </pc:docChgLst>
  <pc:docChgLst>
    <pc:chgData name="Lauren Kearney" userId="b4143d71-0b4c-487b-ad54-94c3c8f1ceb9" providerId="ADAL" clId="{71C8F2B1-6026-4C9D-B880-0D5367C5D0F1}"/>
    <pc:docChg chg="undo custSel addSld delSld modSld sldOrd delMainMaster">
      <pc:chgData name="Lauren Kearney" userId="b4143d71-0b4c-487b-ad54-94c3c8f1ceb9" providerId="ADAL" clId="{71C8F2B1-6026-4C9D-B880-0D5367C5D0F1}" dt="2023-07-07T14:33:02.254" v="585" actId="1076"/>
      <pc:docMkLst>
        <pc:docMk/>
      </pc:docMkLst>
      <pc:sldChg chg="modSp mod">
        <pc:chgData name="Lauren Kearney" userId="b4143d71-0b4c-487b-ad54-94c3c8f1ceb9" providerId="ADAL" clId="{71C8F2B1-6026-4C9D-B880-0D5367C5D0F1}" dt="2023-07-07T11:00:37.959" v="11" actId="20577"/>
        <pc:sldMkLst>
          <pc:docMk/>
          <pc:sldMk cId="1296571369" sldId="266"/>
        </pc:sldMkLst>
        <pc:graphicFrameChg chg="modGraphic">
          <ac:chgData name="Lauren Kearney" userId="b4143d71-0b4c-487b-ad54-94c3c8f1ceb9" providerId="ADAL" clId="{71C8F2B1-6026-4C9D-B880-0D5367C5D0F1}" dt="2023-07-07T11:00:37.959" v="11" actId="20577"/>
          <ac:graphicFrameMkLst>
            <pc:docMk/>
            <pc:sldMk cId="1296571369" sldId="266"/>
            <ac:graphicFrameMk id="6" creationId="{658E65A1-020C-42AF-A62D-582EA7145C16}"/>
          </ac:graphicFrameMkLst>
        </pc:graphicFrameChg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1208322130" sldId="274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700727311" sldId="277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3607484507" sldId="280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555091347" sldId="282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701486168" sldId="283"/>
        </pc:sldMkLst>
      </pc:sldChg>
      <pc:sldChg chg="modSp mod">
        <pc:chgData name="Lauren Kearney" userId="b4143d71-0b4c-487b-ad54-94c3c8f1ceb9" providerId="ADAL" clId="{71C8F2B1-6026-4C9D-B880-0D5367C5D0F1}" dt="2023-07-07T10:59:51.984" v="5" actId="6549"/>
        <pc:sldMkLst>
          <pc:docMk/>
          <pc:sldMk cId="104263307" sldId="284"/>
        </pc:sldMkLst>
        <pc:graphicFrameChg chg="modGraphic">
          <ac:chgData name="Lauren Kearney" userId="b4143d71-0b4c-487b-ad54-94c3c8f1ceb9" providerId="ADAL" clId="{71C8F2B1-6026-4C9D-B880-0D5367C5D0F1}" dt="2023-07-07T10:59:51.984" v="5" actId="6549"/>
          <ac:graphicFrameMkLst>
            <pc:docMk/>
            <pc:sldMk cId="104263307" sldId="284"/>
            <ac:graphicFrameMk id="7" creationId="{D4D04EFD-5A01-4E23-9BB8-7F41ADF11916}"/>
          </ac:graphicFrameMkLst>
        </pc:graphicFrameChg>
      </pc:sldChg>
      <pc:sldChg chg="del">
        <pc:chgData name="Lauren Kearney" userId="b4143d71-0b4c-487b-ad54-94c3c8f1ceb9" providerId="ADAL" clId="{71C8F2B1-6026-4C9D-B880-0D5367C5D0F1}" dt="2023-07-07T11:00:23.431" v="7" actId="47"/>
        <pc:sldMkLst>
          <pc:docMk/>
          <pc:sldMk cId="2774508951" sldId="286"/>
        </pc:sldMkLst>
      </pc:sldChg>
      <pc:sldChg chg="modSp mod">
        <pc:chgData name="Lauren Kearney" userId="b4143d71-0b4c-487b-ad54-94c3c8f1ceb9" providerId="ADAL" clId="{71C8F2B1-6026-4C9D-B880-0D5367C5D0F1}" dt="2023-07-07T10:59:39.290" v="1" actId="20577"/>
        <pc:sldMkLst>
          <pc:docMk/>
          <pc:sldMk cId="2439076432" sldId="287"/>
        </pc:sldMkLst>
        <pc:spChg chg="mod">
          <ac:chgData name="Lauren Kearney" userId="b4143d71-0b4c-487b-ad54-94c3c8f1ceb9" providerId="ADAL" clId="{71C8F2B1-6026-4C9D-B880-0D5367C5D0F1}" dt="2023-07-07T10:59:39.290" v="1" actId="20577"/>
          <ac:spMkLst>
            <pc:docMk/>
            <pc:sldMk cId="2439076432" sldId="287"/>
            <ac:spMk id="9" creationId="{00000000-0000-0000-0000-000000000000}"/>
          </ac:spMkLst>
        </pc:spChg>
      </pc:sldChg>
      <pc:sldChg chg="del">
        <pc:chgData name="Lauren Kearney" userId="b4143d71-0b4c-487b-ad54-94c3c8f1ceb9" providerId="ADAL" clId="{71C8F2B1-6026-4C9D-B880-0D5367C5D0F1}" dt="2023-07-07T11:00:23.431" v="7" actId="47"/>
        <pc:sldMkLst>
          <pc:docMk/>
          <pc:sldMk cId="694177577" sldId="288"/>
        </pc:sldMkLst>
      </pc:sldChg>
      <pc:sldChg chg="del">
        <pc:chgData name="Lauren Kearney" userId="b4143d71-0b4c-487b-ad54-94c3c8f1ceb9" providerId="ADAL" clId="{71C8F2B1-6026-4C9D-B880-0D5367C5D0F1}" dt="2023-07-07T11:00:26.007" v="8" actId="47"/>
        <pc:sldMkLst>
          <pc:docMk/>
          <pc:sldMk cId="3498991579" sldId="295"/>
        </pc:sldMkLst>
      </pc:sldChg>
      <pc:sldChg chg="del">
        <pc:chgData name="Lauren Kearney" userId="b4143d71-0b4c-487b-ad54-94c3c8f1ceb9" providerId="ADAL" clId="{71C8F2B1-6026-4C9D-B880-0D5367C5D0F1}" dt="2023-07-07T11:00:32.220" v="9" actId="47"/>
        <pc:sldMkLst>
          <pc:docMk/>
          <pc:sldMk cId="534622291" sldId="306"/>
        </pc:sldMkLst>
      </pc:sldChg>
      <pc:sldChg chg="del">
        <pc:chgData name="Lauren Kearney" userId="b4143d71-0b4c-487b-ad54-94c3c8f1ceb9" providerId="ADAL" clId="{71C8F2B1-6026-4C9D-B880-0D5367C5D0F1}" dt="2023-07-07T11:00:32.220" v="9" actId="47"/>
        <pc:sldMkLst>
          <pc:docMk/>
          <pc:sldMk cId="298340941" sldId="307"/>
        </pc:sldMkLst>
      </pc:sldChg>
      <pc:sldChg chg="del">
        <pc:chgData name="Lauren Kearney" userId="b4143d71-0b4c-487b-ad54-94c3c8f1ceb9" providerId="ADAL" clId="{71C8F2B1-6026-4C9D-B880-0D5367C5D0F1}" dt="2023-07-07T11:00:32.220" v="9" actId="47"/>
        <pc:sldMkLst>
          <pc:docMk/>
          <pc:sldMk cId="1877037239" sldId="308"/>
        </pc:sldMkLst>
      </pc:sldChg>
      <pc:sldChg chg="del">
        <pc:chgData name="Lauren Kearney" userId="b4143d71-0b4c-487b-ad54-94c3c8f1ceb9" providerId="ADAL" clId="{71C8F2B1-6026-4C9D-B880-0D5367C5D0F1}" dt="2023-07-07T11:00:32.220" v="9" actId="47"/>
        <pc:sldMkLst>
          <pc:docMk/>
          <pc:sldMk cId="89282129" sldId="318"/>
        </pc:sldMkLst>
      </pc:sldChg>
      <pc:sldChg chg="del">
        <pc:chgData name="Lauren Kearney" userId="b4143d71-0b4c-487b-ad54-94c3c8f1ceb9" providerId="ADAL" clId="{71C8F2B1-6026-4C9D-B880-0D5367C5D0F1}" dt="2023-07-07T11:00:32.220" v="9" actId="47"/>
        <pc:sldMkLst>
          <pc:docMk/>
          <pc:sldMk cId="3446726118" sldId="320"/>
        </pc:sldMkLst>
      </pc:sldChg>
      <pc:sldChg chg="del">
        <pc:chgData name="Lauren Kearney" userId="b4143d71-0b4c-487b-ad54-94c3c8f1ceb9" providerId="ADAL" clId="{71C8F2B1-6026-4C9D-B880-0D5367C5D0F1}" dt="2023-07-07T11:00:32.220" v="9" actId="47"/>
        <pc:sldMkLst>
          <pc:docMk/>
          <pc:sldMk cId="721667131" sldId="322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345357352" sldId="325"/>
        </pc:sldMkLst>
      </pc:sldChg>
      <pc:sldChg chg="addSp delSp modSp new mod setBg addAnim delAnim">
        <pc:chgData name="Lauren Kearney" userId="b4143d71-0b4c-487b-ad54-94c3c8f1ceb9" providerId="ADAL" clId="{71C8F2B1-6026-4C9D-B880-0D5367C5D0F1}" dt="2023-07-07T11:03:45.648" v="78" actId="14100"/>
        <pc:sldMkLst>
          <pc:docMk/>
          <pc:sldMk cId="2802372544" sldId="325"/>
        </pc:sldMkLst>
        <pc:spChg chg="mod">
          <ac:chgData name="Lauren Kearney" userId="b4143d71-0b4c-487b-ad54-94c3c8f1ceb9" providerId="ADAL" clId="{71C8F2B1-6026-4C9D-B880-0D5367C5D0F1}" dt="2023-07-07T11:03:30.961" v="73" actId="26606"/>
          <ac:spMkLst>
            <pc:docMk/>
            <pc:sldMk cId="2802372544" sldId="325"/>
            <ac:spMk id="2" creationId="{39516475-CE37-8BBF-1601-23A9EDBDF31B}"/>
          </ac:spMkLst>
        </pc:spChg>
        <pc:spChg chg="mod">
          <ac:chgData name="Lauren Kearney" userId="b4143d71-0b4c-487b-ad54-94c3c8f1ceb9" providerId="ADAL" clId="{71C8F2B1-6026-4C9D-B880-0D5367C5D0F1}" dt="2023-07-07T11:03:30.961" v="73" actId="26606"/>
          <ac:spMkLst>
            <pc:docMk/>
            <pc:sldMk cId="2802372544" sldId="325"/>
            <ac:spMk id="3" creationId="{64BDBD8C-660B-11B1-7F93-FA39C8F17418}"/>
          </ac:spMkLst>
        </pc:spChg>
        <pc:spChg chg="mod">
          <ac:chgData name="Lauren Kearney" userId="b4143d71-0b4c-487b-ad54-94c3c8f1ceb9" providerId="ADAL" clId="{71C8F2B1-6026-4C9D-B880-0D5367C5D0F1}" dt="2023-07-07T11:03:30.961" v="73" actId="26606"/>
          <ac:spMkLst>
            <pc:docMk/>
            <pc:sldMk cId="2802372544" sldId="325"/>
            <ac:spMk id="4" creationId="{3A61105D-E012-9656-2459-822F41E18137}"/>
          </ac:spMkLst>
        </pc:spChg>
        <pc:spChg chg="mod">
          <ac:chgData name="Lauren Kearney" userId="b4143d71-0b4c-487b-ad54-94c3c8f1ceb9" providerId="ADAL" clId="{71C8F2B1-6026-4C9D-B880-0D5367C5D0F1}" dt="2023-07-07T11:03:30.961" v="73" actId="26606"/>
          <ac:spMkLst>
            <pc:docMk/>
            <pc:sldMk cId="2802372544" sldId="325"/>
            <ac:spMk id="5" creationId="{1BD88750-21E6-9FC8-7F82-B7634774E90C}"/>
          </ac:spMkLst>
        </pc:spChg>
        <pc:spChg chg="add del">
          <ac:chgData name="Lauren Kearney" userId="b4143d71-0b4c-487b-ad54-94c3c8f1ceb9" providerId="ADAL" clId="{71C8F2B1-6026-4C9D-B880-0D5367C5D0F1}" dt="2023-07-07T11:03:30.961" v="73" actId="26606"/>
          <ac:spMkLst>
            <pc:docMk/>
            <pc:sldMk cId="2802372544" sldId="325"/>
            <ac:spMk id="11" creationId="{74426AB7-D619-4515-962A-BC83909EC015}"/>
          </ac:spMkLst>
        </pc:spChg>
        <pc:spChg chg="add del">
          <ac:chgData name="Lauren Kearney" userId="b4143d71-0b4c-487b-ad54-94c3c8f1ceb9" providerId="ADAL" clId="{71C8F2B1-6026-4C9D-B880-0D5367C5D0F1}" dt="2023-07-07T11:03:30.961" v="73" actId="26606"/>
          <ac:spMkLst>
            <pc:docMk/>
            <pc:sldMk cId="2802372544" sldId="325"/>
            <ac:spMk id="13" creationId="{DE47DF98-723F-4AAC-ABCF-CACBC438F78F}"/>
          </ac:spMkLst>
        </pc:spChg>
        <pc:picChg chg="add mod ord">
          <ac:chgData name="Lauren Kearney" userId="b4143d71-0b4c-487b-ad54-94c3c8f1ceb9" providerId="ADAL" clId="{71C8F2B1-6026-4C9D-B880-0D5367C5D0F1}" dt="2023-07-07T11:03:45.648" v="78" actId="14100"/>
          <ac:picMkLst>
            <pc:docMk/>
            <pc:sldMk cId="2802372544" sldId="325"/>
            <ac:picMk id="6" creationId="{12A15895-02F2-0F6E-F7D7-D6895C2758FC}"/>
          </ac:picMkLst>
        </pc:picChg>
        <pc:cxnChg chg="add del">
          <ac:chgData name="Lauren Kearney" userId="b4143d71-0b4c-487b-ad54-94c3c8f1ceb9" providerId="ADAL" clId="{71C8F2B1-6026-4C9D-B880-0D5367C5D0F1}" dt="2023-07-07T11:03:30.961" v="73" actId="26606"/>
          <ac:cxnSpMkLst>
            <pc:docMk/>
            <pc:sldMk cId="2802372544" sldId="325"/>
            <ac:cxnSpMk id="15" creationId="{EA29FC7C-9308-4FDE-8DCA-405668055B0F}"/>
          </ac:cxnSpMkLst>
        </pc:cxnChg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154388059" sldId="326"/>
        </pc:sldMkLst>
      </pc:sldChg>
      <pc:sldChg chg="addSp modSp new mod">
        <pc:chgData name="Lauren Kearney" userId="b4143d71-0b4c-487b-ad54-94c3c8f1ceb9" providerId="ADAL" clId="{71C8F2B1-6026-4C9D-B880-0D5367C5D0F1}" dt="2023-07-07T11:09:53.415" v="115" actId="1076"/>
        <pc:sldMkLst>
          <pc:docMk/>
          <pc:sldMk cId="2289887526" sldId="326"/>
        </pc:sldMkLst>
        <pc:spChg chg="mod">
          <ac:chgData name="Lauren Kearney" userId="b4143d71-0b4c-487b-ad54-94c3c8f1ceb9" providerId="ADAL" clId="{71C8F2B1-6026-4C9D-B880-0D5367C5D0F1}" dt="2023-07-07T11:09:35.223" v="107" actId="1076"/>
          <ac:spMkLst>
            <pc:docMk/>
            <pc:sldMk cId="2289887526" sldId="326"/>
            <ac:spMk id="2" creationId="{73B7233C-B1AB-CBD4-50A5-325068C8FB99}"/>
          </ac:spMkLst>
        </pc:spChg>
        <pc:spChg chg="mod">
          <ac:chgData name="Lauren Kearney" userId="b4143d71-0b4c-487b-ad54-94c3c8f1ceb9" providerId="ADAL" clId="{71C8F2B1-6026-4C9D-B880-0D5367C5D0F1}" dt="2023-07-07T11:09:36.113" v="108"/>
          <ac:spMkLst>
            <pc:docMk/>
            <pc:sldMk cId="2289887526" sldId="326"/>
            <ac:spMk id="7" creationId="{1D5902C5-5AC7-45BA-CB43-787D1A97BB14}"/>
          </ac:spMkLst>
        </pc:spChg>
        <pc:spChg chg="mod">
          <ac:chgData name="Lauren Kearney" userId="b4143d71-0b4c-487b-ad54-94c3c8f1ceb9" providerId="ADAL" clId="{71C8F2B1-6026-4C9D-B880-0D5367C5D0F1}" dt="2023-07-07T11:09:36.113" v="108"/>
          <ac:spMkLst>
            <pc:docMk/>
            <pc:sldMk cId="2289887526" sldId="326"/>
            <ac:spMk id="8" creationId="{E89A1CA7-7036-7EBA-0944-16B6D689E338}"/>
          </ac:spMkLst>
        </pc:spChg>
        <pc:spChg chg="mod">
          <ac:chgData name="Lauren Kearney" userId="b4143d71-0b4c-487b-ad54-94c3c8f1ceb9" providerId="ADAL" clId="{71C8F2B1-6026-4C9D-B880-0D5367C5D0F1}" dt="2023-07-07T11:09:36.113" v="108"/>
          <ac:spMkLst>
            <pc:docMk/>
            <pc:sldMk cId="2289887526" sldId="326"/>
            <ac:spMk id="9" creationId="{A009FAEF-474A-B468-8BB7-0E08EB62D7DB}"/>
          </ac:spMkLst>
        </pc:spChg>
        <pc:spChg chg="mod">
          <ac:chgData name="Lauren Kearney" userId="b4143d71-0b4c-487b-ad54-94c3c8f1ceb9" providerId="ADAL" clId="{71C8F2B1-6026-4C9D-B880-0D5367C5D0F1}" dt="2023-07-07T11:09:36.113" v="108"/>
          <ac:spMkLst>
            <pc:docMk/>
            <pc:sldMk cId="2289887526" sldId="326"/>
            <ac:spMk id="10" creationId="{B609E38F-0637-03F9-99EC-89CA4FF4043D}"/>
          </ac:spMkLst>
        </pc:spChg>
        <pc:spChg chg="mod">
          <ac:chgData name="Lauren Kearney" userId="b4143d71-0b4c-487b-ad54-94c3c8f1ceb9" providerId="ADAL" clId="{71C8F2B1-6026-4C9D-B880-0D5367C5D0F1}" dt="2023-07-07T11:09:36.113" v="108"/>
          <ac:spMkLst>
            <pc:docMk/>
            <pc:sldMk cId="2289887526" sldId="326"/>
            <ac:spMk id="11" creationId="{F2429334-DE59-3215-5B09-32B39DE8FC8C}"/>
          </ac:spMkLst>
        </pc:spChg>
        <pc:grpChg chg="add mod">
          <ac:chgData name="Lauren Kearney" userId="b4143d71-0b4c-487b-ad54-94c3c8f1ceb9" providerId="ADAL" clId="{71C8F2B1-6026-4C9D-B880-0D5367C5D0F1}" dt="2023-07-07T11:09:53.415" v="115" actId="1076"/>
          <ac:grpSpMkLst>
            <pc:docMk/>
            <pc:sldMk cId="2289887526" sldId="326"/>
            <ac:grpSpMk id="6" creationId="{5889BFDD-5D67-209F-1901-025E867552B8}"/>
          </ac:grpSpMkLst>
        </pc:grpChg>
      </pc:sldChg>
      <pc:sldChg chg="addSp delSp modSp new mod">
        <pc:chgData name="Lauren Kearney" userId="b4143d71-0b4c-487b-ad54-94c3c8f1ceb9" providerId="ADAL" clId="{71C8F2B1-6026-4C9D-B880-0D5367C5D0F1}" dt="2023-07-07T13:59:52.022" v="483" actId="1076"/>
        <pc:sldMkLst>
          <pc:docMk/>
          <pc:sldMk cId="891729595" sldId="327"/>
        </pc:sldMkLst>
        <pc:spChg chg="del mod">
          <ac:chgData name="Lauren Kearney" userId="b4143d71-0b4c-487b-ad54-94c3c8f1ceb9" providerId="ADAL" clId="{71C8F2B1-6026-4C9D-B880-0D5367C5D0F1}" dt="2023-07-07T13:43:10.701" v="456" actId="478"/>
          <ac:spMkLst>
            <pc:docMk/>
            <pc:sldMk cId="891729595" sldId="327"/>
            <ac:spMk id="2" creationId="{936941E2-F7F3-F9F8-D42E-3082ADB44ECD}"/>
          </ac:spMkLst>
        </pc:spChg>
        <pc:spChg chg="add del mod">
          <ac:chgData name="Lauren Kearney" userId="b4143d71-0b4c-487b-ad54-94c3c8f1ceb9" providerId="ADAL" clId="{71C8F2B1-6026-4C9D-B880-0D5367C5D0F1}" dt="2023-07-07T13:43:14.378" v="458" actId="478"/>
          <ac:spMkLst>
            <pc:docMk/>
            <pc:sldMk cId="891729595" sldId="327"/>
            <ac:spMk id="9" creationId="{49F5F9B8-2E64-34E7-63B9-A3B1EB257C13}"/>
          </ac:spMkLst>
        </pc:spChg>
        <pc:picChg chg="add del mod modCrop">
          <ac:chgData name="Lauren Kearney" userId="b4143d71-0b4c-487b-ad54-94c3c8f1ceb9" providerId="ADAL" clId="{71C8F2B1-6026-4C9D-B880-0D5367C5D0F1}" dt="2023-07-07T13:59:40.942" v="478" actId="478"/>
          <ac:picMkLst>
            <pc:docMk/>
            <pc:sldMk cId="891729595" sldId="327"/>
            <ac:picMk id="7" creationId="{4F9C81F0-65C0-AF44-8F57-AEC2AB0DAC10}"/>
          </ac:picMkLst>
        </pc:picChg>
        <pc:picChg chg="add mod">
          <ac:chgData name="Lauren Kearney" userId="b4143d71-0b4c-487b-ad54-94c3c8f1ceb9" providerId="ADAL" clId="{71C8F2B1-6026-4C9D-B880-0D5367C5D0F1}" dt="2023-07-07T13:59:52.022" v="483" actId="1076"/>
          <ac:picMkLst>
            <pc:docMk/>
            <pc:sldMk cId="891729595" sldId="327"/>
            <ac:picMk id="11" creationId="{018DFA0E-C110-5C38-2529-FD694B6A884F}"/>
          </ac:picMkLst>
        </pc:picChg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3635132262" sldId="327"/>
        </pc:sldMkLst>
      </pc:sldChg>
      <pc:sldChg chg="addSp modSp new mod modAnim">
        <pc:chgData name="Lauren Kearney" userId="b4143d71-0b4c-487b-ad54-94c3c8f1ceb9" providerId="ADAL" clId="{71C8F2B1-6026-4C9D-B880-0D5367C5D0F1}" dt="2023-07-07T11:13:25.558" v="162" actId="14100"/>
        <pc:sldMkLst>
          <pc:docMk/>
          <pc:sldMk cId="2521458711" sldId="328"/>
        </pc:sldMkLst>
        <pc:spChg chg="mod">
          <ac:chgData name="Lauren Kearney" userId="b4143d71-0b4c-487b-ad54-94c3c8f1ceb9" providerId="ADAL" clId="{71C8F2B1-6026-4C9D-B880-0D5367C5D0F1}" dt="2023-07-07T11:11:25.878" v="153" actId="1076"/>
          <ac:spMkLst>
            <pc:docMk/>
            <pc:sldMk cId="2521458711" sldId="328"/>
            <ac:spMk id="2" creationId="{7217E22E-6FEF-5B41-7312-70FFA9C76F64}"/>
          </ac:spMkLst>
        </pc:spChg>
        <pc:grpChg chg="add mod">
          <ac:chgData name="Lauren Kearney" userId="b4143d71-0b4c-487b-ad54-94c3c8f1ceb9" providerId="ADAL" clId="{71C8F2B1-6026-4C9D-B880-0D5367C5D0F1}" dt="2023-07-07T11:13:07.446" v="156" actId="14100"/>
          <ac:grpSpMkLst>
            <pc:docMk/>
            <pc:sldMk cId="2521458711" sldId="328"/>
            <ac:grpSpMk id="13" creationId="{A9E43336-4E9B-B1F5-C5BD-B2238B569E17}"/>
          </ac:grpSpMkLst>
        </pc:grpChg>
        <pc:grpChg chg="add mod">
          <ac:chgData name="Lauren Kearney" userId="b4143d71-0b4c-487b-ad54-94c3c8f1ceb9" providerId="ADAL" clId="{71C8F2B1-6026-4C9D-B880-0D5367C5D0F1}" dt="2023-07-07T11:13:25.558" v="162" actId="14100"/>
          <ac:grpSpMkLst>
            <pc:docMk/>
            <pc:sldMk cId="2521458711" sldId="328"/>
            <ac:grpSpMk id="17" creationId="{11B9CA8E-BFAC-0E9C-0915-91792C7A80CF}"/>
          </ac:grpSpMkLst>
        </pc:grpChg>
        <pc:picChg chg="add mod">
          <ac:chgData name="Lauren Kearney" userId="b4143d71-0b4c-487b-ad54-94c3c8f1ceb9" providerId="ADAL" clId="{71C8F2B1-6026-4C9D-B880-0D5367C5D0F1}" dt="2023-07-07T11:13:04.786" v="155" actId="164"/>
          <ac:picMkLst>
            <pc:docMk/>
            <pc:sldMk cId="2521458711" sldId="328"/>
            <ac:picMk id="6" creationId="{F785E423-EB0F-AFAC-A381-ED0F049621E4}"/>
          </ac:picMkLst>
        </pc:picChg>
        <pc:picChg chg="add mod">
          <ac:chgData name="Lauren Kearney" userId="b4143d71-0b4c-487b-ad54-94c3c8f1ceb9" providerId="ADAL" clId="{71C8F2B1-6026-4C9D-B880-0D5367C5D0F1}" dt="2023-07-07T11:13:04.786" v="155" actId="164"/>
          <ac:picMkLst>
            <pc:docMk/>
            <pc:sldMk cId="2521458711" sldId="328"/>
            <ac:picMk id="7" creationId="{F8B8A39D-BD0C-7F2A-3AD1-8644D6E25B75}"/>
          </ac:picMkLst>
        </pc:picChg>
        <pc:picChg chg="add mod">
          <ac:chgData name="Lauren Kearney" userId="b4143d71-0b4c-487b-ad54-94c3c8f1ceb9" providerId="ADAL" clId="{71C8F2B1-6026-4C9D-B880-0D5367C5D0F1}" dt="2023-07-07T11:13:04.786" v="155" actId="164"/>
          <ac:picMkLst>
            <pc:docMk/>
            <pc:sldMk cId="2521458711" sldId="328"/>
            <ac:picMk id="8" creationId="{62E890EF-30BF-76B2-B60C-08EC3184D03D}"/>
          </ac:picMkLst>
        </pc:picChg>
        <pc:picChg chg="add mod">
          <ac:chgData name="Lauren Kearney" userId="b4143d71-0b4c-487b-ad54-94c3c8f1ceb9" providerId="ADAL" clId="{71C8F2B1-6026-4C9D-B880-0D5367C5D0F1}" dt="2023-07-07T11:13:04.786" v="155" actId="164"/>
          <ac:picMkLst>
            <pc:docMk/>
            <pc:sldMk cId="2521458711" sldId="328"/>
            <ac:picMk id="9" creationId="{9B98E9B4-77FF-D1F6-CB3A-A1CB45E32199}"/>
          </ac:picMkLst>
        </pc:picChg>
        <pc:picChg chg="add mod">
          <ac:chgData name="Lauren Kearney" userId="b4143d71-0b4c-487b-ad54-94c3c8f1ceb9" providerId="ADAL" clId="{71C8F2B1-6026-4C9D-B880-0D5367C5D0F1}" dt="2023-07-07T11:13:04.786" v="155" actId="164"/>
          <ac:picMkLst>
            <pc:docMk/>
            <pc:sldMk cId="2521458711" sldId="328"/>
            <ac:picMk id="10" creationId="{71734F2C-7A2E-C203-AAC9-6CAFAC89A75A}"/>
          </ac:picMkLst>
        </pc:picChg>
        <pc:picChg chg="add mod">
          <ac:chgData name="Lauren Kearney" userId="b4143d71-0b4c-487b-ad54-94c3c8f1ceb9" providerId="ADAL" clId="{71C8F2B1-6026-4C9D-B880-0D5367C5D0F1}" dt="2023-07-07T11:13:04.786" v="155" actId="164"/>
          <ac:picMkLst>
            <pc:docMk/>
            <pc:sldMk cId="2521458711" sldId="328"/>
            <ac:picMk id="11" creationId="{D14509CA-2CA7-A087-1CA6-C0ADAF17FD6D}"/>
          </ac:picMkLst>
        </pc:picChg>
        <pc:picChg chg="add mod">
          <ac:chgData name="Lauren Kearney" userId="b4143d71-0b4c-487b-ad54-94c3c8f1ceb9" providerId="ADAL" clId="{71C8F2B1-6026-4C9D-B880-0D5367C5D0F1}" dt="2023-07-07T11:13:04.786" v="155" actId="164"/>
          <ac:picMkLst>
            <pc:docMk/>
            <pc:sldMk cId="2521458711" sldId="328"/>
            <ac:picMk id="12" creationId="{69AA84E3-390C-CA63-C5DD-2F7827E87B05}"/>
          </ac:picMkLst>
        </pc:picChg>
        <pc:picChg chg="add mod">
          <ac:chgData name="Lauren Kearney" userId="b4143d71-0b4c-487b-ad54-94c3c8f1ceb9" providerId="ADAL" clId="{71C8F2B1-6026-4C9D-B880-0D5367C5D0F1}" dt="2023-07-07T11:13:18.811" v="159" actId="164"/>
          <ac:picMkLst>
            <pc:docMk/>
            <pc:sldMk cId="2521458711" sldId="328"/>
            <ac:picMk id="14" creationId="{40439918-1D73-7AA7-A113-AEFC0681B0AE}"/>
          </ac:picMkLst>
        </pc:picChg>
        <pc:picChg chg="add mod">
          <ac:chgData name="Lauren Kearney" userId="b4143d71-0b4c-487b-ad54-94c3c8f1ceb9" providerId="ADAL" clId="{71C8F2B1-6026-4C9D-B880-0D5367C5D0F1}" dt="2023-07-07T11:13:18.811" v="159" actId="164"/>
          <ac:picMkLst>
            <pc:docMk/>
            <pc:sldMk cId="2521458711" sldId="328"/>
            <ac:picMk id="15" creationId="{EC5D1CFA-15A3-8587-0468-55D9A04AA974}"/>
          </ac:picMkLst>
        </pc:picChg>
        <pc:picChg chg="add mod">
          <ac:chgData name="Lauren Kearney" userId="b4143d71-0b4c-487b-ad54-94c3c8f1ceb9" providerId="ADAL" clId="{71C8F2B1-6026-4C9D-B880-0D5367C5D0F1}" dt="2023-07-07T11:13:18.811" v="159" actId="164"/>
          <ac:picMkLst>
            <pc:docMk/>
            <pc:sldMk cId="2521458711" sldId="328"/>
            <ac:picMk id="16" creationId="{FF5CEF67-C2E3-F8CC-A46F-13F43792D470}"/>
          </ac:picMkLst>
        </pc:picChg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2808947324" sldId="328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1290838940" sldId="329"/>
        </pc:sldMkLst>
      </pc:sldChg>
      <pc:sldChg chg="addSp modSp new mod">
        <pc:chgData name="Lauren Kearney" userId="b4143d71-0b4c-487b-ad54-94c3c8f1ceb9" providerId="ADAL" clId="{71C8F2B1-6026-4C9D-B880-0D5367C5D0F1}" dt="2023-07-07T14:33:02.254" v="585" actId="1076"/>
        <pc:sldMkLst>
          <pc:docMk/>
          <pc:sldMk cId="1557483582" sldId="329"/>
        </pc:sldMkLst>
        <pc:spChg chg="mod">
          <ac:chgData name="Lauren Kearney" userId="b4143d71-0b4c-487b-ad54-94c3c8f1ceb9" providerId="ADAL" clId="{71C8F2B1-6026-4C9D-B880-0D5367C5D0F1}" dt="2023-07-07T14:30:37.543" v="536" actId="1076"/>
          <ac:spMkLst>
            <pc:docMk/>
            <pc:sldMk cId="1557483582" sldId="329"/>
            <ac:spMk id="2" creationId="{5BBF74CB-A036-7B4F-F44C-8602CE5CC7F4}"/>
          </ac:spMkLst>
        </pc:spChg>
        <pc:graphicFrameChg chg="add mod modGraphic">
          <ac:chgData name="Lauren Kearney" userId="b4143d71-0b4c-487b-ad54-94c3c8f1ceb9" providerId="ADAL" clId="{71C8F2B1-6026-4C9D-B880-0D5367C5D0F1}" dt="2023-07-07T14:33:02.254" v="585" actId="1076"/>
          <ac:graphicFrameMkLst>
            <pc:docMk/>
            <pc:sldMk cId="1557483582" sldId="329"/>
            <ac:graphicFrameMk id="6" creationId="{A35C64D3-2494-0090-0FF6-44BA50E3E6E1}"/>
          </ac:graphicFrameMkLst>
        </pc:graphicFrameChg>
      </pc:sldChg>
      <pc:sldChg chg="add">
        <pc:chgData name="Lauren Kearney" userId="b4143d71-0b4c-487b-ad54-94c3c8f1ceb9" providerId="ADAL" clId="{71C8F2B1-6026-4C9D-B880-0D5367C5D0F1}" dt="2023-07-07T11:27:06.236" v="215" actId="2890"/>
        <pc:sldMkLst>
          <pc:docMk/>
          <pc:sldMk cId="1950151906" sldId="330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3826774463" sldId="330"/>
        </pc:sldMkLst>
      </pc:sldChg>
      <pc:sldChg chg="addSp delSp modSp new mod">
        <pc:chgData name="Lauren Kearney" userId="b4143d71-0b4c-487b-ad54-94c3c8f1ceb9" providerId="ADAL" clId="{71C8F2B1-6026-4C9D-B880-0D5367C5D0F1}" dt="2023-07-07T14:17:31.019" v="527" actId="27107"/>
        <pc:sldMkLst>
          <pc:docMk/>
          <pc:sldMk cId="340402243" sldId="331"/>
        </pc:sldMkLst>
        <pc:spChg chg="mod">
          <ac:chgData name="Lauren Kearney" userId="b4143d71-0b4c-487b-ad54-94c3c8f1ceb9" providerId="ADAL" clId="{71C8F2B1-6026-4C9D-B880-0D5367C5D0F1}" dt="2023-07-07T14:08:54.413" v="487" actId="403"/>
          <ac:spMkLst>
            <pc:docMk/>
            <pc:sldMk cId="340402243" sldId="331"/>
            <ac:spMk id="2" creationId="{A5E9FC1E-A7F7-F993-40B9-D86108A26653}"/>
          </ac:spMkLst>
        </pc:spChg>
        <pc:spChg chg="add del">
          <ac:chgData name="Lauren Kearney" userId="b4143d71-0b4c-487b-ad54-94c3c8f1ceb9" providerId="ADAL" clId="{71C8F2B1-6026-4C9D-B880-0D5367C5D0F1}" dt="2023-07-07T14:14:31.758" v="489" actId="22"/>
          <ac:spMkLst>
            <pc:docMk/>
            <pc:sldMk cId="340402243" sldId="331"/>
            <ac:spMk id="7" creationId="{BF531605-3CFB-2E77-458F-C61CC1936D16}"/>
          </ac:spMkLst>
        </pc:spChg>
        <pc:spChg chg="add del">
          <ac:chgData name="Lauren Kearney" userId="b4143d71-0b4c-487b-ad54-94c3c8f1ceb9" providerId="ADAL" clId="{71C8F2B1-6026-4C9D-B880-0D5367C5D0F1}" dt="2023-07-07T14:14:33.477" v="491" actId="22"/>
          <ac:spMkLst>
            <pc:docMk/>
            <pc:sldMk cId="340402243" sldId="331"/>
            <ac:spMk id="9" creationId="{A9370648-7BDF-831A-475B-76B124FCF2C8}"/>
          </ac:spMkLst>
        </pc:spChg>
        <pc:spChg chg="add mod">
          <ac:chgData name="Lauren Kearney" userId="b4143d71-0b4c-487b-ad54-94c3c8f1ceb9" providerId="ADAL" clId="{71C8F2B1-6026-4C9D-B880-0D5367C5D0F1}" dt="2023-07-07T14:17:31.019" v="527" actId="27107"/>
          <ac:spMkLst>
            <pc:docMk/>
            <pc:sldMk cId="340402243" sldId="331"/>
            <ac:spMk id="11" creationId="{45E2752D-C565-6F8C-AC40-CC991CA6F984}"/>
          </ac:spMkLst>
        </pc:spChg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1996253145" sldId="331"/>
        </pc:sldMkLst>
      </pc:sldChg>
      <pc:sldChg chg="addSp modSp add mod">
        <pc:chgData name="Lauren Kearney" userId="b4143d71-0b4c-487b-ad54-94c3c8f1ceb9" providerId="ADAL" clId="{71C8F2B1-6026-4C9D-B880-0D5367C5D0F1}" dt="2023-07-07T13:41:32.635" v="450" actId="404"/>
        <pc:sldMkLst>
          <pc:docMk/>
          <pc:sldMk cId="1215457957" sldId="332"/>
        </pc:sldMkLst>
        <pc:spChg chg="mod">
          <ac:chgData name="Lauren Kearney" userId="b4143d71-0b4c-487b-ad54-94c3c8f1ceb9" providerId="ADAL" clId="{71C8F2B1-6026-4C9D-B880-0D5367C5D0F1}" dt="2023-07-07T13:41:32.635" v="450" actId="404"/>
          <ac:spMkLst>
            <pc:docMk/>
            <pc:sldMk cId="1215457957" sldId="332"/>
            <ac:spMk id="2" creationId="{A5E9FC1E-A7F7-F993-40B9-D86108A26653}"/>
          </ac:spMkLst>
        </pc:spChg>
        <pc:graphicFrameChg chg="add mod modGraphic">
          <ac:chgData name="Lauren Kearney" userId="b4143d71-0b4c-487b-ad54-94c3c8f1ceb9" providerId="ADAL" clId="{71C8F2B1-6026-4C9D-B880-0D5367C5D0F1}" dt="2023-07-07T13:41:20.166" v="448" actId="207"/>
          <ac:graphicFrameMkLst>
            <pc:docMk/>
            <pc:sldMk cId="1215457957" sldId="332"/>
            <ac:graphicFrameMk id="6" creationId="{F0D15595-A21C-043B-205B-34B001C19364}"/>
          </ac:graphicFrameMkLst>
        </pc:graphicFrameChg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1762546036" sldId="332"/>
        </pc:sldMkLst>
      </pc:sldChg>
      <pc:sldChg chg="add">
        <pc:chgData name="Lauren Kearney" userId="b4143d71-0b4c-487b-ad54-94c3c8f1ceb9" providerId="ADAL" clId="{71C8F2B1-6026-4C9D-B880-0D5367C5D0F1}" dt="2023-07-07T13:58:44.132" v="462"/>
        <pc:sldMkLst>
          <pc:docMk/>
          <pc:sldMk cId="786966562" sldId="333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2893981624" sldId="333"/>
        </pc:sldMkLst>
      </pc:sldChg>
      <pc:sldChg chg="delSp modSp add mod ord">
        <pc:chgData name="Lauren Kearney" userId="b4143d71-0b4c-487b-ad54-94c3c8f1ceb9" providerId="ADAL" clId="{71C8F2B1-6026-4C9D-B880-0D5367C5D0F1}" dt="2023-07-07T13:59:33.974" v="477" actId="14100"/>
        <pc:sldMkLst>
          <pc:docMk/>
          <pc:sldMk cId="2433584417" sldId="334"/>
        </pc:sldMkLst>
        <pc:picChg chg="mod ord modCrop">
          <ac:chgData name="Lauren Kearney" userId="b4143d71-0b4c-487b-ad54-94c3c8f1ceb9" providerId="ADAL" clId="{71C8F2B1-6026-4C9D-B880-0D5367C5D0F1}" dt="2023-07-07T13:59:33.974" v="477" actId="14100"/>
          <ac:picMkLst>
            <pc:docMk/>
            <pc:sldMk cId="2433584417" sldId="334"/>
            <ac:picMk id="7" creationId="{4F9C81F0-65C0-AF44-8F57-AEC2AB0DAC10}"/>
          </ac:picMkLst>
        </pc:picChg>
        <pc:picChg chg="del">
          <ac:chgData name="Lauren Kearney" userId="b4143d71-0b4c-487b-ad54-94c3c8f1ceb9" providerId="ADAL" clId="{71C8F2B1-6026-4C9D-B880-0D5367C5D0F1}" dt="2023-07-07T13:58:58.334" v="466" actId="478"/>
          <ac:picMkLst>
            <pc:docMk/>
            <pc:sldMk cId="2433584417" sldId="334"/>
            <ac:picMk id="11" creationId="{018DFA0E-C110-5C38-2529-FD694B6A884F}"/>
          </ac:picMkLst>
        </pc:picChg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3271190944" sldId="334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1232785057" sldId="337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4044171763" sldId="338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4140902031" sldId="339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3789180351" sldId="340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1052762355" sldId="341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3607263172" sldId="342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3221121515" sldId="343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855141491" sldId="344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736225557" sldId="345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274689898" sldId="346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3760831273" sldId="347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2816302916" sldId="348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4018758083" sldId="349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7576468" sldId="350"/>
        </pc:sldMkLst>
      </pc:sldChg>
      <pc:sldChg chg="del">
        <pc:chgData name="Lauren Kearney" userId="b4143d71-0b4c-487b-ad54-94c3c8f1ceb9" providerId="ADAL" clId="{71C8F2B1-6026-4C9D-B880-0D5367C5D0F1}" dt="2023-07-07T11:00:10.221" v="6" actId="47"/>
        <pc:sldMkLst>
          <pc:docMk/>
          <pc:sldMk cId="2305858665" sldId="351"/>
        </pc:sldMkLst>
      </pc:sldChg>
      <pc:sldMasterChg chg="del delSldLayout">
        <pc:chgData name="Lauren Kearney" userId="b4143d71-0b4c-487b-ad54-94c3c8f1ceb9" providerId="ADAL" clId="{71C8F2B1-6026-4C9D-B880-0D5367C5D0F1}" dt="2023-07-07T11:00:10.221" v="6" actId="47"/>
        <pc:sldMasterMkLst>
          <pc:docMk/>
          <pc:sldMasterMk cId="2267464425" sldId="2147483724"/>
        </pc:sldMasterMkLst>
        <pc:sldLayoutChg chg="del">
          <pc:chgData name="Lauren Kearney" userId="b4143d71-0b4c-487b-ad54-94c3c8f1ceb9" providerId="ADAL" clId="{71C8F2B1-6026-4C9D-B880-0D5367C5D0F1}" dt="2023-07-07T11:00:10.221" v="6" actId="47"/>
          <pc:sldLayoutMkLst>
            <pc:docMk/>
            <pc:sldMasterMk cId="2267464425" sldId="2147483724"/>
            <pc:sldLayoutMk cId="4201483366" sldId="2147483725"/>
          </pc:sldLayoutMkLst>
        </pc:sldLayoutChg>
        <pc:sldLayoutChg chg="del">
          <pc:chgData name="Lauren Kearney" userId="b4143d71-0b4c-487b-ad54-94c3c8f1ceb9" providerId="ADAL" clId="{71C8F2B1-6026-4C9D-B880-0D5367C5D0F1}" dt="2023-07-07T11:00:10.221" v="6" actId="47"/>
          <pc:sldLayoutMkLst>
            <pc:docMk/>
            <pc:sldMasterMk cId="2267464425" sldId="2147483724"/>
            <pc:sldLayoutMk cId="2801044879" sldId="2147483726"/>
          </pc:sldLayoutMkLst>
        </pc:sldLayoutChg>
        <pc:sldLayoutChg chg="del">
          <pc:chgData name="Lauren Kearney" userId="b4143d71-0b4c-487b-ad54-94c3c8f1ceb9" providerId="ADAL" clId="{71C8F2B1-6026-4C9D-B880-0D5367C5D0F1}" dt="2023-07-07T11:00:10.221" v="6" actId="47"/>
          <pc:sldLayoutMkLst>
            <pc:docMk/>
            <pc:sldMasterMk cId="2267464425" sldId="2147483724"/>
            <pc:sldLayoutMk cId="1648017402" sldId="2147483727"/>
          </pc:sldLayoutMkLst>
        </pc:sldLayoutChg>
        <pc:sldLayoutChg chg="del">
          <pc:chgData name="Lauren Kearney" userId="b4143d71-0b4c-487b-ad54-94c3c8f1ceb9" providerId="ADAL" clId="{71C8F2B1-6026-4C9D-B880-0D5367C5D0F1}" dt="2023-07-07T11:00:10.221" v="6" actId="47"/>
          <pc:sldLayoutMkLst>
            <pc:docMk/>
            <pc:sldMasterMk cId="2267464425" sldId="2147483724"/>
            <pc:sldLayoutMk cId="2244647702" sldId="2147483728"/>
          </pc:sldLayoutMkLst>
        </pc:sldLayoutChg>
        <pc:sldLayoutChg chg="del">
          <pc:chgData name="Lauren Kearney" userId="b4143d71-0b4c-487b-ad54-94c3c8f1ceb9" providerId="ADAL" clId="{71C8F2B1-6026-4C9D-B880-0D5367C5D0F1}" dt="2023-07-07T11:00:10.221" v="6" actId="47"/>
          <pc:sldLayoutMkLst>
            <pc:docMk/>
            <pc:sldMasterMk cId="2267464425" sldId="2147483724"/>
            <pc:sldLayoutMk cId="4013682174" sldId="2147483729"/>
          </pc:sldLayoutMkLst>
        </pc:sldLayoutChg>
        <pc:sldLayoutChg chg="del">
          <pc:chgData name="Lauren Kearney" userId="b4143d71-0b4c-487b-ad54-94c3c8f1ceb9" providerId="ADAL" clId="{71C8F2B1-6026-4C9D-B880-0D5367C5D0F1}" dt="2023-07-07T11:00:10.221" v="6" actId="47"/>
          <pc:sldLayoutMkLst>
            <pc:docMk/>
            <pc:sldMasterMk cId="2267464425" sldId="2147483724"/>
            <pc:sldLayoutMk cId="1301851763" sldId="2147483730"/>
          </pc:sldLayoutMkLst>
        </pc:sldLayoutChg>
        <pc:sldLayoutChg chg="del">
          <pc:chgData name="Lauren Kearney" userId="b4143d71-0b4c-487b-ad54-94c3c8f1ceb9" providerId="ADAL" clId="{71C8F2B1-6026-4C9D-B880-0D5367C5D0F1}" dt="2023-07-07T11:00:10.221" v="6" actId="47"/>
          <pc:sldLayoutMkLst>
            <pc:docMk/>
            <pc:sldMasterMk cId="2267464425" sldId="2147483724"/>
            <pc:sldLayoutMk cId="2241460422" sldId="2147483731"/>
          </pc:sldLayoutMkLst>
        </pc:sldLayoutChg>
        <pc:sldLayoutChg chg="del">
          <pc:chgData name="Lauren Kearney" userId="b4143d71-0b4c-487b-ad54-94c3c8f1ceb9" providerId="ADAL" clId="{71C8F2B1-6026-4C9D-B880-0D5367C5D0F1}" dt="2023-07-07T11:00:10.221" v="6" actId="47"/>
          <pc:sldLayoutMkLst>
            <pc:docMk/>
            <pc:sldMasterMk cId="2267464425" sldId="2147483724"/>
            <pc:sldLayoutMk cId="1197183964" sldId="2147483732"/>
          </pc:sldLayoutMkLst>
        </pc:sldLayoutChg>
        <pc:sldLayoutChg chg="del">
          <pc:chgData name="Lauren Kearney" userId="b4143d71-0b4c-487b-ad54-94c3c8f1ceb9" providerId="ADAL" clId="{71C8F2B1-6026-4C9D-B880-0D5367C5D0F1}" dt="2023-07-07T11:00:10.221" v="6" actId="47"/>
          <pc:sldLayoutMkLst>
            <pc:docMk/>
            <pc:sldMasterMk cId="2267464425" sldId="2147483724"/>
            <pc:sldLayoutMk cId="946805786" sldId="2147483733"/>
          </pc:sldLayoutMkLst>
        </pc:sldLayoutChg>
        <pc:sldLayoutChg chg="del">
          <pc:chgData name="Lauren Kearney" userId="b4143d71-0b4c-487b-ad54-94c3c8f1ceb9" providerId="ADAL" clId="{71C8F2B1-6026-4C9D-B880-0D5367C5D0F1}" dt="2023-07-07T11:00:10.221" v="6" actId="47"/>
          <pc:sldLayoutMkLst>
            <pc:docMk/>
            <pc:sldMasterMk cId="2267464425" sldId="2147483724"/>
            <pc:sldLayoutMk cId="2297662558" sldId="2147483734"/>
          </pc:sldLayoutMkLst>
        </pc:sldLayoutChg>
        <pc:sldLayoutChg chg="del">
          <pc:chgData name="Lauren Kearney" userId="b4143d71-0b4c-487b-ad54-94c3c8f1ceb9" providerId="ADAL" clId="{71C8F2B1-6026-4C9D-B880-0D5367C5D0F1}" dt="2023-07-07T11:00:10.221" v="6" actId="47"/>
          <pc:sldLayoutMkLst>
            <pc:docMk/>
            <pc:sldMasterMk cId="2267464425" sldId="2147483724"/>
            <pc:sldLayoutMk cId="1524053569" sldId="2147483735"/>
          </pc:sldLayoutMkLst>
        </pc:sldLayoutChg>
        <pc:sldLayoutChg chg="del">
          <pc:chgData name="Lauren Kearney" userId="b4143d71-0b4c-487b-ad54-94c3c8f1ceb9" providerId="ADAL" clId="{71C8F2B1-6026-4C9D-B880-0D5367C5D0F1}" dt="2023-07-07T11:00:10.221" v="6" actId="47"/>
          <pc:sldLayoutMkLst>
            <pc:docMk/>
            <pc:sldMasterMk cId="2267464425" sldId="2147483724"/>
            <pc:sldLayoutMk cId="1774544646" sldId="2147483736"/>
          </pc:sldLayoutMkLst>
        </pc:sldLayoutChg>
      </pc:sldMasterChg>
    </pc:docChg>
  </pc:docChgLst>
  <pc:docChgLst>
    <pc:chgData name="Lauren Kearney" userId="b4143d71-0b4c-487b-ad54-94c3c8f1ceb9" providerId="ADAL" clId="{541804C8-9CC7-4151-9BFD-BD3755246EED}"/>
    <pc:docChg chg="undo custSel addSld delSld modSld sldOrd">
      <pc:chgData name="Lauren Kearney" userId="b4143d71-0b4c-487b-ad54-94c3c8f1ceb9" providerId="ADAL" clId="{541804C8-9CC7-4151-9BFD-BD3755246EED}" dt="2023-10-20T12:26:50.868" v="971" actId="1035"/>
      <pc:docMkLst>
        <pc:docMk/>
      </pc:docMkLst>
      <pc:sldChg chg="modSp mod">
        <pc:chgData name="Lauren Kearney" userId="b4143d71-0b4c-487b-ad54-94c3c8f1ceb9" providerId="ADAL" clId="{541804C8-9CC7-4151-9BFD-BD3755246EED}" dt="2023-10-20T10:23:34.225" v="1" actId="20577"/>
        <pc:sldMkLst>
          <pc:docMk/>
          <pc:sldMk cId="2439076432" sldId="287"/>
        </pc:sldMkLst>
        <pc:spChg chg="mod">
          <ac:chgData name="Lauren Kearney" userId="b4143d71-0b4c-487b-ad54-94c3c8f1ceb9" providerId="ADAL" clId="{541804C8-9CC7-4151-9BFD-BD3755246EED}" dt="2023-10-20T10:23:34.225" v="1" actId="20577"/>
          <ac:spMkLst>
            <pc:docMk/>
            <pc:sldMk cId="2439076432" sldId="287"/>
            <ac:spMk id="9" creationId="{00000000-0000-0000-0000-000000000000}"/>
          </ac:spMkLst>
        </pc:spChg>
      </pc:sldChg>
      <pc:sldChg chg="addSp delSp modSp mod">
        <pc:chgData name="Lauren Kearney" userId="b4143d71-0b4c-487b-ad54-94c3c8f1ceb9" providerId="ADAL" clId="{541804C8-9CC7-4151-9BFD-BD3755246EED}" dt="2023-10-20T10:25:35.074" v="44" actId="1076"/>
        <pc:sldMkLst>
          <pc:docMk/>
          <pc:sldMk cId="2802372544" sldId="325"/>
        </pc:sldMkLst>
        <pc:spChg chg="mod">
          <ac:chgData name="Lauren Kearney" userId="b4143d71-0b4c-487b-ad54-94c3c8f1ceb9" providerId="ADAL" clId="{541804C8-9CC7-4151-9BFD-BD3755246EED}" dt="2023-10-20T10:24:11.395" v="29" actId="20577"/>
          <ac:spMkLst>
            <pc:docMk/>
            <pc:sldMk cId="2802372544" sldId="325"/>
            <ac:spMk id="2" creationId="{39516475-CE37-8BBF-1601-23A9EDBDF31B}"/>
          </ac:spMkLst>
        </pc:spChg>
        <pc:spChg chg="mod">
          <ac:chgData name="Lauren Kearney" userId="b4143d71-0b4c-487b-ad54-94c3c8f1ceb9" providerId="ADAL" clId="{541804C8-9CC7-4151-9BFD-BD3755246EED}" dt="2023-10-20T10:24:13.873" v="31"/>
          <ac:spMkLst>
            <pc:docMk/>
            <pc:sldMk cId="2802372544" sldId="325"/>
            <ac:spMk id="9" creationId="{2B02D464-F5B7-843B-2893-390F3DCB1004}"/>
          </ac:spMkLst>
        </pc:spChg>
        <pc:spChg chg="add mod">
          <ac:chgData name="Lauren Kearney" userId="b4143d71-0b4c-487b-ad54-94c3c8f1ceb9" providerId="ADAL" clId="{541804C8-9CC7-4151-9BFD-BD3755246EED}" dt="2023-10-20T10:25:05.789" v="40" actId="552"/>
          <ac:spMkLst>
            <pc:docMk/>
            <pc:sldMk cId="2802372544" sldId="325"/>
            <ac:spMk id="10" creationId="{12B70B75-76B2-7EF6-68A7-1645A9B0D430}"/>
          </ac:spMkLst>
        </pc:spChg>
        <pc:spChg chg="add mod">
          <ac:chgData name="Lauren Kearney" userId="b4143d71-0b4c-487b-ad54-94c3c8f1ceb9" providerId="ADAL" clId="{541804C8-9CC7-4151-9BFD-BD3755246EED}" dt="2023-10-20T10:25:20.085" v="43" actId="465"/>
          <ac:spMkLst>
            <pc:docMk/>
            <pc:sldMk cId="2802372544" sldId="325"/>
            <ac:spMk id="11" creationId="{C6A1031E-287F-7B04-684B-CD9EB20A0D08}"/>
          </ac:spMkLst>
        </pc:spChg>
        <pc:spChg chg="add mod">
          <ac:chgData name="Lauren Kearney" userId="b4143d71-0b4c-487b-ad54-94c3c8f1ceb9" providerId="ADAL" clId="{541804C8-9CC7-4151-9BFD-BD3755246EED}" dt="2023-10-20T10:25:08.898" v="41" actId="465"/>
          <ac:spMkLst>
            <pc:docMk/>
            <pc:sldMk cId="2802372544" sldId="325"/>
            <ac:spMk id="12" creationId="{A46D37E8-B4A5-CAE1-506E-AB70749ADE5F}"/>
          </ac:spMkLst>
        </pc:spChg>
        <pc:spChg chg="add mod">
          <ac:chgData name="Lauren Kearney" userId="b4143d71-0b4c-487b-ad54-94c3c8f1ceb9" providerId="ADAL" clId="{541804C8-9CC7-4151-9BFD-BD3755246EED}" dt="2023-10-20T10:25:16.611" v="42" actId="553"/>
          <ac:spMkLst>
            <pc:docMk/>
            <pc:sldMk cId="2802372544" sldId="325"/>
            <ac:spMk id="13" creationId="{F3474305-E240-0FB6-ED72-72B0E547F73C}"/>
          </ac:spMkLst>
        </pc:spChg>
        <pc:spChg chg="add mod">
          <ac:chgData name="Lauren Kearney" userId="b4143d71-0b4c-487b-ad54-94c3c8f1ceb9" providerId="ADAL" clId="{541804C8-9CC7-4151-9BFD-BD3755246EED}" dt="2023-10-20T10:25:05.789" v="40" actId="552"/>
          <ac:spMkLst>
            <pc:docMk/>
            <pc:sldMk cId="2802372544" sldId="325"/>
            <ac:spMk id="14" creationId="{B9530628-53EC-3226-9544-109089CCAD24}"/>
          </ac:spMkLst>
        </pc:spChg>
        <pc:spChg chg="add mod">
          <ac:chgData name="Lauren Kearney" userId="b4143d71-0b4c-487b-ad54-94c3c8f1ceb9" providerId="ADAL" clId="{541804C8-9CC7-4151-9BFD-BD3755246EED}" dt="2023-10-20T10:25:16.611" v="42" actId="553"/>
          <ac:spMkLst>
            <pc:docMk/>
            <pc:sldMk cId="2802372544" sldId="325"/>
            <ac:spMk id="15" creationId="{FE5B6A67-4DE6-DECC-45F4-361E12916F1B}"/>
          </ac:spMkLst>
        </pc:spChg>
        <pc:grpChg chg="add mod">
          <ac:chgData name="Lauren Kearney" userId="b4143d71-0b4c-487b-ad54-94c3c8f1ceb9" providerId="ADAL" clId="{541804C8-9CC7-4151-9BFD-BD3755246EED}" dt="2023-10-20T10:25:35.074" v="44" actId="1076"/>
          <ac:grpSpMkLst>
            <pc:docMk/>
            <pc:sldMk cId="2802372544" sldId="325"/>
            <ac:grpSpMk id="7" creationId="{238282D5-8475-E869-B449-733201B94E91}"/>
          </ac:grpSpMkLst>
        </pc:grpChg>
        <pc:picChg chg="del">
          <ac:chgData name="Lauren Kearney" userId="b4143d71-0b4c-487b-ad54-94c3c8f1ceb9" providerId="ADAL" clId="{541804C8-9CC7-4151-9BFD-BD3755246EED}" dt="2023-10-20T10:24:13.070" v="30" actId="478"/>
          <ac:picMkLst>
            <pc:docMk/>
            <pc:sldMk cId="2802372544" sldId="325"/>
            <ac:picMk id="6" creationId="{12A15895-02F2-0F6E-F7D7-D6895C2758FC}"/>
          </ac:picMkLst>
        </pc:picChg>
        <pc:picChg chg="mod">
          <ac:chgData name="Lauren Kearney" userId="b4143d71-0b4c-487b-ad54-94c3c8f1ceb9" providerId="ADAL" clId="{541804C8-9CC7-4151-9BFD-BD3755246EED}" dt="2023-10-20T10:24:13.873" v="31"/>
          <ac:picMkLst>
            <pc:docMk/>
            <pc:sldMk cId="2802372544" sldId="325"/>
            <ac:picMk id="8" creationId="{742B49EB-2E46-B7C3-C0F8-6B6AA6EA6CF0}"/>
          </ac:picMkLst>
        </pc:picChg>
      </pc:sldChg>
      <pc:sldChg chg="del">
        <pc:chgData name="Lauren Kearney" userId="b4143d71-0b4c-487b-ad54-94c3c8f1ceb9" providerId="ADAL" clId="{541804C8-9CC7-4151-9BFD-BD3755246EED}" dt="2023-10-20T10:26:08.134" v="45" actId="47"/>
        <pc:sldMkLst>
          <pc:docMk/>
          <pc:sldMk cId="2289887526" sldId="326"/>
        </pc:sldMkLst>
      </pc:sldChg>
      <pc:sldChg chg="del">
        <pc:chgData name="Lauren Kearney" userId="b4143d71-0b4c-487b-ad54-94c3c8f1ceb9" providerId="ADAL" clId="{541804C8-9CC7-4151-9BFD-BD3755246EED}" dt="2023-10-20T10:26:08.134" v="45" actId="47"/>
        <pc:sldMkLst>
          <pc:docMk/>
          <pc:sldMk cId="891729595" sldId="327"/>
        </pc:sldMkLst>
      </pc:sldChg>
      <pc:sldChg chg="del">
        <pc:chgData name="Lauren Kearney" userId="b4143d71-0b4c-487b-ad54-94c3c8f1ceb9" providerId="ADAL" clId="{541804C8-9CC7-4151-9BFD-BD3755246EED}" dt="2023-10-20T10:26:08.134" v="45" actId="47"/>
        <pc:sldMkLst>
          <pc:docMk/>
          <pc:sldMk cId="2521458711" sldId="328"/>
        </pc:sldMkLst>
      </pc:sldChg>
      <pc:sldChg chg="del">
        <pc:chgData name="Lauren Kearney" userId="b4143d71-0b4c-487b-ad54-94c3c8f1ceb9" providerId="ADAL" clId="{541804C8-9CC7-4151-9BFD-BD3755246EED}" dt="2023-10-20T10:26:08.134" v="45" actId="47"/>
        <pc:sldMkLst>
          <pc:docMk/>
          <pc:sldMk cId="1557483582" sldId="329"/>
        </pc:sldMkLst>
      </pc:sldChg>
      <pc:sldChg chg="del">
        <pc:chgData name="Lauren Kearney" userId="b4143d71-0b4c-487b-ad54-94c3c8f1ceb9" providerId="ADAL" clId="{541804C8-9CC7-4151-9BFD-BD3755246EED}" dt="2023-10-20T10:26:08.134" v="45" actId="47"/>
        <pc:sldMkLst>
          <pc:docMk/>
          <pc:sldMk cId="340402243" sldId="331"/>
        </pc:sldMkLst>
      </pc:sldChg>
      <pc:sldChg chg="del">
        <pc:chgData name="Lauren Kearney" userId="b4143d71-0b4c-487b-ad54-94c3c8f1ceb9" providerId="ADAL" clId="{541804C8-9CC7-4151-9BFD-BD3755246EED}" dt="2023-10-20T10:26:08.134" v="45" actId="47"/>
        <pc:sldMkLst>
          <pc:docMk/>
          <pc:sldMk cId="1215457957" sldId="332"/>
        </pc:sldMkLst>
      </pc:sldChg>
      <pc:sldChg chg="del">
        <pc:chgData name="Lauren Kearney" userId="b4143d71-0b4c-487b-ad54-94c3c8f1ceb9" providerId="ADAL" clId="{541804C8-9CC7-4151-9BFD-BD3755246EED}" dt="2023-10-20T10:26:08.134" v="45" actId="47"/>
        <pc:sldMkLst>
          <pc:docMk/>
          <pc:sldMk cId="786966562" sldId="333"/>
        </pc:sldMkLst>
      </pc:sldChg>
      <pc:sldChg chg="del">
        <pc:chgData name="Lauren Kearney" userId="b4143d71-0b4c-487b-ad54-94c3c8f1ceb9" providerId="ADAL" clId="{541804C8-9CC7-4151-9BFD-BD3755246EED}" dt="2023-10-20T10:26:08.134" v="45" actId="47"/>
        <pc:sldMkLst>
          <pc:docMk/>
          <pc:sldMk cId="2433584417" sldId="334"/>
        </pc:sldMkLst>
      </pc:sldChg>
      <pc:sldChg chg="del">
        <pc:chgData name="Lauren Kearney" userId="b4143d71-0b4c-487b-ad54-94c3c8f1ceb9" providerId="ADAL" clId="{541804C8-9CC7-4151-9BFD-BD3755246EED}" dt="2023-10-20T10:26:08.134" v="45" actId="47"/>
        <pc:sldMkLst>
          <pc:docMk/>
          <pc:sldMk cId="222711028" sldId="335"/>
        </pc:sldMkLst>
      </pc:sldChg>
      <pc:sldChg chg="del">
        <pc:chgData name="Lauren Kearney" userId="b4143d71-0b4c-487b-ad54-94c3c8f1ceb9" providerId="ADAL" clId="{541804C8-9CC7-4151-9BFD-BD3755246EED}" dt="2023-10-20T10:26:08.134" v="45" actId="47"/>
        <pc:sldMkLst>
          <pc:docMk/>
          <pc:sldMk cId="568652972" sldId="336"/>
        </pc:sldMkLst>
      </pc:sldChg>
      <pc:sldChg chg="del">
        <pc:chgData name="Lauren Kearney" userId="b4143d71-0b4c-487b-ad54-94c3c8f1ceb9" providerId="ADAL" clId="{541804C8-9CC7-4151-9BFD-BD3755246EED}" dt="2023-10-20T10:26:08.134" v="45" actId="47"/>
        <pc:sldMkLst>
          <pc:docMk/>
          <pc:sldMk cId="3600943579" sldId="337"/>
        </pc:sldMkLst>
      </pc:sldChg>
      <pc:sldChg chg="del">
        <pc:chgData name="Lauren Kearney" userId="b4143d71-0b4c-487b-ad54-94c3c8f1ceb9" providerId="ADAL" clId="{541804C8-9CC7-4151-9BFD-BD3755246EED}" dt="2023-10-20T10:26:08.134" v="45" actId="47"/>
        <pc:sldMkLst>
          <pc:docMk/>
          <pc:sldMk cId="932877002" sldId="338"/>
        </pc:sldMkLst>
      </pc:sldChg>
      <pc:sldChg chg="del">
        <pc:chgData name="Lauren Kearney" userId="b4143d71-0b4c-487b-ad54-94c3c8f1ceb9" providerId="ADAL" clId="{541804C8-9CC7-4151-9BFD-BD3755246EED}" dt="2023-10-20T10:26:08.134" v="45" actId="47"/>
        <pc:sldMkLst>
          <pc:docMk/>
          <pc:sldMk cId="4164671234" sldId="339"/>
        </pc:sldMkLst>
      </pc:sldChg>
      <pc:sldChg chg="del">
        <pc:chgData name="Lauren Kearney" userId="b4143d71-0b4c-487b-ad54-94c3c8f1ceb9" providerId="ADAL" clId="{541804C8-9CC7-4151-9BFD-BD3755246EED}" dt="2023-10-20T10:26:08.134" v="45" actId="47"/>
        <pc:sldMkLst>
          <pc:docMk/>
          <pc:sldMk cId="3213704677" sldId="340"/>
        </pc:sldMkLst>
      </pc:sldChg>
      <pc:sldChg chg="del">
        <pc:chgData name="Lauren Kearney" userId="b4143d71-0b4c-487b-ad54-94c3c8f1ceb9" providerId="ADAL" clId="{541804C8-9CC7-4151-9BFD-BD3755246EED}" dt="2023-10-20T10:26:08.134" v="45" actId="47"/>
        <pc:sldMkLst>
          <pc:docMk/>
          <pc:sldMk cId="2569467621" sldId="341"/>
        </pc:sldMkLst>
      </pc:sldChg>
      <pc:sldChg chg="del">
        <pc:chgData name="Lauren Kearney" userId="b4143d71-0b4c-487b-ad54-94c3c8f1ceb9" providerId="ADAL" clId="{541804C8-9CC7-4151-9BFD-BD3755246EED}" dt="2023-10-20T10:26:08.134" v="45" actId="47"/>
        <pc:sldMkLst>
          <pc:docMk/>
          <pc:sldMk cId="373379328" sldId="343"/>
        </pc:sldMkLst>
      </pc:sldChg>
      <pc:sldChg chg="modSp mod">
        <pc:chgData name="Lauren Kearney" userId="b4143d71-0b4c-487b-ad54-94c3c8f1ceb9" providerId="ADAL" clId="{541804C8-9CC7-4151-9BFD-BD3755246EED}" dt="2023-10-20T12:26:50.868" v="971" actId="1035"/>
        <pc:sldMkLst>
          <pc:docMk/>
          <pc:sldMk cId="719626599" sldId="344"/>
        </pc:sldMkLst>
        <pc:picChg chg="mod">
          <ac:chgData name="Lauren Kearney" userId="b4143d71-0b4c-487b-ad54-94c3c8f1ceb9" providerId="ADAL" clId="{541804C8-9CC7-4151-9BFD-BD3755246EED}" dt="2023-10-20T12:26:50.868" v="971" actId="1035"/>
          <ac:picMkLst>
            <pc:docMk/>
            <pc:sldMk cId="719626599" sldId="344"/>
            <ac:picMk id="9" creationId="{C3DA04B8-9D85-C1B6-94BF-38EC488A79E8}"/>
          </ac:picMkLst>
        </pc:picChg>
      </pc:sldChg>
      <pc:sldChg chg="addSp delSp modSp new mod ord">
        <pc:chgData name="Lauren Kearney" userId="b4143d71-0b4c-487b-ad54-94c3c8f1ceb9" providerId="ADAL" clId="{541804C8-9CC7-4151-9BFD-BD3755246EED}" dt="2023-10-20T12:03:53.617" v="386"/>
        <pc:sldMkLst>
          <pc:docMk/>
          <pc:sldMk cId="2725113836" sldId="345"/>
        </pc:sldMkLst>
        <pc:spChg chg="mod">
          <ac:chgData name="Lauren Kearney" userId="b4143d71-0b4c-487b-ad54-94c3c8f1ceb9" providerId="ADAL" clId="{541804C8-9CC7-4151-9BFD-BD3755246EED}" dt="2023-10-20T10:26:52.109" v="76" actId="1076"/>
          <ac:spMkLst>
            <pc:docMk/>
            <pc:sldMk cId="2725113836" sldId="345"/>
            <ac:spMk id="2" creationId="{64A3D3A6-0AD2-5DF4-4DDC-14346824891D}"/>
          </ac:spMkLst>
        </pc:spChg>
        <pc:spChg chg="mod">
          <ac:chgData name="Lauren Kearney" userId="b4143d71-0b4c-487b-ad54-94c3c8f1ceb9" providerId="ADAL" clId="{541804C8-9CC7-4151-9BFD-BD3755246EED}" dt="2023-10-20T10:26:41.561" v="70" actId="114"/>
          <ac:spMkLst>
            <pc:docMk/>
            <pc:sldMk cId="2725113836" sldId="345"/>
            <ac:spMk id="8" creationId="{BC766DAB-F2DE-037A-99CA-C7EE818A469D}"/>
          </ac:spMkLst>
        </pc:spChg>
        <pc:spChg chg="add del mod">
          <ac:chgData name="Lauren Kearney" userId="b4143d71-0b4c-487b-ad54-94c3c8f1ceb9" providerId="ADAL" clId="{541804C8-9CC7-4151-9BFD-BD3755246EED}" dt="2023-10-20T10:26:44.015" v="71" actId="478"/>
          <ac:spMkLst>
            <pc:docMk/>
            <pc:sldMk cId="2725113836" sldId="345"/>
            <ac:spMk id="9" creationId="{9BEFC3B1-BBF2-DC8B-1D26-C585C170609D}"/>
          </ac:spMkLst>
        </pc:spChg>
        <pc:spChg chg="add del mod">
          <ac:chgData name="Lauren Kearney" userId="b4143d71-0b4c-487b-ad54-94c3c8f1ceb9" providerId="ADAL" clId="{541804C8-9CC7-4151-9BFD-BD3755246EED}" dt="2023-10-20T10:26:44.015" v="71" actId="478"/>
          <ac:spMkLst>
            <pc:docMk/>
            <pc:sldMk cId="2725113836" sldId="345"/>
            <ac:spMk id="10" creationId="{26D25A9C-FD3F-EA5B-84DD-9543F72C3F84}"/>
          </ac:spMkLst>
        </pc:spChg>
        <pc:spChg chg="add del mod">
          <ac:chgData name="Lauren Kearney" userId="b4143d71-0b4c-487b-ad54-94c3c8f1ceb9" providerId="ADAL" clId="{541804C8-9CC7-4151-9BFD-BD3755246EED}" dt="2023-10-20T10:26:44.015" v="71" actId="478"/>
          <ac:spMkLst>
            <pc:docMk/>
            <pc:sldMk cId="2725113836" sldId="345"/>
            <ac:spMk id="11" creationId="{E5CACD42-D00E-D66C-F96A-96A405F29EB8}"/>
          </ac:spMkLst>
        </pc:spChg>
        <pc:spChg chg="add del mod">
          <ac:chgData name="Lauren Kearney" userId="b4143d71-0b4c-487b-ad54-94c3c8f1ceb9" providerId="ADAL" clId="{541804C8-9CC7-4151-9BFD-BD3755246EED}" dt="2023-10-20T10:26:44.015" v="71" actId="478"/>
          <ac:spMkLst>
            <pc:docMk/>
            <pc:sldMk cId="2725113836" sldId="345"/>
            <ac:spMk id="12" creationId="{1B3F15FE-8A06-8C42-AF43-379BFACF9F02}"/>
          </ac:spMkLst>
        </pc:spChg>
        <pc:spChg chg="add del mod">
          <ac:chgData name="Lauren Kearney" userId="b4143d71-0b4c-487b-ad54-94c3c8f1ceb9" providerId="ADAL" clId="{541804C8-9CC7-4151-9BFD-BD3755246EED}" dt="2023-10-20T10:26:44.015" v="71" actId="478"/>
          <ac:spMkLst>
            <pc:docMk/>
            <pc:sldMk cId="2725113836" sldId="345"/>
            <ac:spMk id="13" creationId="{FE087172-12CC-F8A7-F526-CBFCCD5FB7D2}"/>
          </ac:spMkLst>
        </pc:spChg>
        <pc:spChg chg="add del mod">
          <ac:chgData name="Lauren Kearney" userId="b4143d71-0b4c-487b-ad54-94c3c8f1ceb9" providerId="ADAL" clId="{541804C8-9CC7-4151-9BFD-BD3755246EED}" dt="2023-10-20T10:26:44.015" v="71" actId="478"/>
          <ac:spMkLst>
            <pc:docMk/>
            <pc:sldMk cId="2725113836" sldId="345"/>
            <ac:spMk id="14" creationId="{BDFB304D-7657-C2A9-04E8-9476A7F740F0}"/>
          </ac:spMkLst>
        </pc:spChg>
        <pc:spChg chg="add del mod">
          <ac:chgData name="Lauren Kearney" userId="b4143d71-0b4c-487b-ad54-94c3c8f1ceb9" providerId="ADAL" clId="{541804C8-9CC7-4151-9BFD-BD3755246EED}" dt="2023-10-20T10:30:33.071" v="80"/>
          <ac:spMkLst>
            <pc:docMk/>
            <pc:sldMk cId="2725113836" sldId="345"/>
            <ac:spMk id="17" creationId="{836AA41B-0306-8FF9-2323-C3A039D196E8}"/>
          </ac:spMkLst>
        </pc:spChg>
        <pc:spChg chg="add mod">
          <ac:chgData name="Lauren Kearney" userId="b4143d71-0b4c-487b-ad54-94c3c8f1ceb9" providerId="ADAL" clId="{541804C8-9CC7-4151-9BFD-BD3755246EED}" dt="2023-10-20T10:34:27.307" v="137" actId="14100"/>
          <ac:spMkLst>
            <pc:docMk/>
            <pc:sldMk cId="2725113836" sldId="345"/>
            <ac:spMk id="19" creationId="{46DC893B-804B-D15C-5464-DA7AB1B7EE0A}"/>
          </ac:spMkLst>
        </pc:spChg>
        <pc:spChg chg="add mod">
          <ac:chgData name="Lauren Kearney" userId="b4143d71-0b4c-487b-ad54-94c3c8f1ceb9" providerId="ADAL" clId="{541804C8-9CC7-4151-9BFD-BD3755246EED}" dt="2023-10-20T10:35:01.283" v="229" actId="20577"/>
          <ac:spMkLst>
            <pc:docMk/>
            <pc:sldMk cId="2725113836" sldId="345"/>
            <ac:spMk id="20" creationId="{29AFBE31-0D05-7FA9-27DA-85BEC2898A00}"/>
          </ac:spMkLst>
        </pc:spChg>
        <pc:spChg chg="add mod">
          <ac:chgData name="Lauren Kearney" userId="b4143d71-0b4c-487b-ad54-94c3c8f1ceb9" providerId="ADAL" clId="{541804C8-9CC7-4151-9BFD-BD3755246EED}" dt="2023-10-20T10:35:30.987" v="234" actId="2085"/>
          <ac:spMkLst>
            <pc:docMk/>
            <pc:sldMk cId="2725113836" sldId="345"/>
            <ac:spMk id="21" creationId="{A7A6459F-2A0F-93DC-01CA-49745BCF1203}"/>
          </ac:spMkLst>
        </pc:spChg>
        <pc:grpChg chg="add del mod">
          <ac:chgData name="Lauren Kearney" userId="b4143d71-0b4c-487b-ad54-94c3c8f1ceb9" providerId="ADAL" clId="{541804C8-9CC7-4151-9BFD-BD3755246EED}" dt="2023-10-20T10:26:44.015" v="71" actId="478"/>
          <ac:grpSpMkLst>
            <pc:docMk/>
            <pc:sldMk cId="2725113836" sldId="345"/>
            <ac:grpSpMk id="6" creationId="{5778CAA7-FB73-FDA9-73F2-38B651D464D6}"/>
          </ac:grpSpMkLst>
        </pc:grpChg>
        <pc:picChg chg="mod">
          <ac:chgData name="Lauren Kearney" userId="b4143d71-0b4c-487b-ad54-94c3c8f1ceb9" providerId="ADAL" clId="{541804C8-9CC7-4151-9BFD-BD3755246EED}" dt="2023-10-20T10:26:40.389" v="68"/>
          <ac:picMkLst>
            <pc:docMk/>
            <pc:sldMk cId="2725113836" sldId="345"/>
            <ac:picMk id="7" creationId="{AC1E53EF-F40D-1458-9010-B24363977201}"/>
          </ac:picMkLst>
        </pc:picChg>
        <pc:picChg chg="add mod">
          <ac:chgData name="Lauren Kearney" userId="b4143d71-0b4c-487b-ad54-94c3c8f1ceb9" providerId="ADAL" clId="{541804C8-9CC7-4151-9BFD-BD3755246EED}" dt="2023-10-20T10:30:40.023" v="83" actId="14100"/>
          <ac:picMkLst>
            <pc:docMk/>
            <pc:sldMk cId="2725113836" sldId="345"/>
            <ac:picMk id="15" creationId="{7B31C82E-EFA6-8407-50D9-FC0A5721E4BD}"/>
          </ac:picMkLst>
        </pc:picChg>
        <pc:picChg chg="add mod">
          <ac:chgData name="Lauren Kearney" userId="b4143d71-0b4c-487b-ad54-94c3c8f1ceb9" providerId="ADAL" clId="{541804C8-9CC7-4151-9BFD-BD3755246EED}" dt="2023-10-20T10:30:45.909" v="85" actId="14100"/>
          <ac:picMkLst>
            <pc:docMk/>
            <pc:sldMk cId="2725113836" sldId="345"/>
            <ac:picMk id="16" creationId="{D8880D3A-F9A9-B745-2CBA-179A9E450E85}"/>
          </ac:picMkLst>
        </pc:picChg>
        <pc:picChg chg="add mod">
          <ac:chgData name="Lauren Kearney" userId="b4143d71-0b4c-487b-ad54-94c3c8f1ceb9" providerId="ADAL" clId="{541804C8-9CC7-4151-9BFD-BD3755246EED}" dt="2023-10-20T10:35:43.779" v="235" actId="1076"/>
          <ac:picMkLst>
            <pc:docMk/>
            <pc:sldMk cId="2725113836" sldId="345"/>
            <ac:picMk id="18" creationId="{A5B2FE14-6F09-7E96-9DF4-791A40319BB4}"/>
          </ac:picMkLst>
        </pc:picChg>
      </pc:sldChg>
      <pc:sldChg chg="addSp modSp new mod">
        <pc:chgData name="Lauren Kearney" userId="b4143d71-0b4c-487b-ad54-94c3c8f1ceb9" providerId="ADAL" clId="{541804C8-9CC7-4151-9BFD-BD3755246EED}" dt="2023-10-20T11:29:16.168" v="384" actId="1036"/>
        <pc:sldMkLst>
          <pc:docMk/>
          <pc:sldMk cId="1423059582" sldId="346"/>
        </pc:sldMkLst>
        <pc:spChg chg="mod">
          <ac:chgData name="Lauren Kearney" userId="b4143d71-0b4c-487b-ad54-94c3c8f1ceb9" providerId="ADAL" clId="{541804C8-9CC7-4151-9BFD-BD3755246EED}" dt="2023-10-20T11:29:16.168" v="384" actId="1036"/>
          <ac:spMkLst>
            <pc:docMk/>
            <pc:sldMk cId="1423059582" sldId="346"/>
            <ac:spMk id="2" creationId="{63F7A4B2-E5D1-91B7-717B-E298F903B30E}"/>
          </ac:spMkLst>
        </pc:spChg>
        <pc:spChg chg="add mod">
          <ac:chgData name="Lauren Kearney" userId="b4143d71-0b4c-487b-ad54-94c3c8f1ceb9" providerId="ADAL" clId="{541804C8-9CC7-4151-9BFD-BD3755246EED}" dt="2023-10-20T11:29:16.168" v="384" actId="1036"/>
          <ac:spMkLst>
            <pc:docMk/>
            <pc:sldMk cId="1423059582" sldId="346"/>
            <ac:spMk id="9" creationId="{86C95036-F016-A447-108E-2B149C0046A2}"/>
          </ac:spMkLst>
        </pc:spChg>
        <pc:spChg chg="add mod">
          <ac:chgData name="Lauren Kearney" userId="b4143d71-0b4c-487b-ad54-94c3c8f1ceb9" providerId="ADAL" clId="{541804C8-9CC7-4151-9BFD-BD3755246EED}" dt="2023-10-20T11:29:16.168" v="384" actId="1036"/>
          <ac:spMkLst>
            <pc:docMk/>
            <pc:sldMk cId="1423059582" sldId="346"/>
            <ac:spMk id="10" creationId="{2DD7E790-3959-6217-5B73-31BD8C403BE4}"/>
          </ac:spMkLst>
        </pc:spChg>
        <pc:spChg chg="add mod">
          <ac:chgData name="Lauren Kearney" userId="b4143d71-0b4c-487b-ad54-94c3c8f1ceb9" providerId="ADAL" clId="{541804C8-9CC7-4151-9BFD-BD3755246EED}" dt="2023-10-20T11:29:16.168" v="384" actId="1036"/>
          <ac:spMkLst>
            <pc:docMk/>
            <pc:sldMk cId="1423059582" sldId="346"/>
            <ac:spMk id="11" creationId="{406FE2A9-318F-7023-D580-6AD7548B67E7}"/>
          </ac:spMkLst>
        </pc:spChg>
        <pc:spChg chg="add mod">
          <ac:chgData name="Lauren Kearney" userId="b4143d71-0b4c-487b-ad54-94c3c8f1ceb9" providerId="ADAL" clId="{541804C8-9CC7-4151-9BFD-BD3755246EED}" dt="2023-10-20T11:29:16.168" v="384" actId="1036"/>
          <ac:spMkLst>
            <pc:docMk/>
            <pc:sldMk cId="1423059582" sldId="346"/>
            <ac:spMk id="12" creationId="{9B9EE447-5B96-A932-307F-FE2DD5A2C68D}"/>
          </ac:spMkLst>
        </pc:spChg>
        <pc:spChg chg="add mod">
          <ac:chgData name="Lauren Kearney" userId="b4143d71-0b4c-487b-ad54-94c3c8f1ceb9" providerId="ADAL" clId="{541804C8-9CC7-4151-9BFD-BD3755246EED}" dt="2023-10-20T11:29:16.168" v="384" actId="1036"/>
          <ac:spMkLst>
            <pc:docMk/>
            <pc:sldMk cId="1423059582" sldId="346"/>
            <ac:spMk id="13" creationId="{56D45408-5ED3-FE18-A780-0FDF21217DB9}"/>
          </ac:spMkLst>
        </pc:spChg>
        <pc:picChg chg="add mod">
          <ac:chgData name="Lauren Kearney" userId="b4143d71-0b4c-487b-ad54-94c3c8f1ceb9" providerId="ADAL" clId="{541804C8-9CC7-4151-9BFD-BD3755246EED}" dt="2023-10-20T11:29:16.168" v="384" actId="1036"/>
          <ac:picMkLst>
            <pc:docMk/>
            <pc:sldMk cId="1423059582" sldId="346"/>
            <ac:picMk id="6" creationId="{670EC5C3-2BEC-0540-30A5-E9281324A11E}"/>
          </ac:picMkLst>
        </pc:picChg>
        <pc:picChg chg="add mod">
          <ac:chgData name="Lauren Kearney" userId="b4143d71-0b4c-487b-ad54-94c3c8f1ceb9" providerId="ADAL" clId="{541804C8-9CC7-4151-9BFD-BD3755246EED}" dt="2023-10-20T11:29:16.168" v="384" actId="1036"/>
          <ac:picMkLst>
            <pc:docMk/>
            <pc:sldMk cId="1423059582" sldId="346"/>
            <ac:picMk id="7" creationId="{8B29BE34-E9F5-4980-7904-4E8FC0A49406}"/>
          </ac:picMkLst>
        </pc:picChg>
        <pc:picChg chg="add mod">
          <ac:chgData name="Lauren Kearney" userId="b4143d71-0b4c-487b-ad54-94c3c8f1ceb9" providerId="ADAL" clId="{541804C8-9CC7-4151-9BFD-BD3755246EED}" dt="2023-10-20T11:29:16.168" v="384" actId="1036"/>
          <ac:picMkLst>
            <pc:docMk/>
            <pc:sldMk cId="1423059582" sldId="346"/>
            <ac:picMk id="8" creationId="{67273522-469B-BC97-E425-3E679ADABB78}"/>
          </ac:picMkLst>
        </pc:picChg>
      </pc:sldChg>
      <pc:sldChg chg="add del">
        <pc:chgData name="Lauren Kearney" userId="b4143d71-0b4c-487b-ad54-94c3c8f1ceb9" providerId="ADAL" clId="{541804C8-9CC7-4151-9BFD-BD3755246EED}" dt="2023-10-20T10:37:47.728" v="237" actId="2890"/>
        <pc:sldMkLst>
          <pc:docMk/>
          <pc:sldMk cId="2969734004" sldId="346"/>
        </pc:sldMkLst>
      </pc:sldChg>
      <pc:sldChg chg="addSp delSp modSp new mod">
        <pc:chgData name="Lauren Kearney" userId="b4143d71-0b4c-487b-ad54-94c3c8f1ceb9" providerId="ADAL" clId="{541804C8-9CC7-4151-9BFD-BD3755246EED}" dt="2023-10-20T12:24:29.809" v="970" actId="2085"/>
        <pc:sldMkLst>
          <pc:docMk/>
          <pc:sldMk cId="2460246661" sldId="347"/>
        </pc:sldMkLst>
        <pc:spChg chg="mod">
          <ac:chgData name="Lauren Kearney" userId="b4143d71-0b4c-487b-ad54-94c3c8f1ceb9" providerId="ADAL" clId="{541804C8-9CC7-4151-9BFD-BD3755246EED}" dt="2023-10-20T12:19:46.619" v="713" actId="1035"/>
          <ac:spMkLst>
            <pc:docMk/>
            <pc:sldMk cId="2460246661" sldId="347"/>
            <ac:spMk id="2" creationId="{994A840D-2206-C417-5009-784C3285A197}"/>
          </ac:spMkLst>
        </pc:spChg>
        <pc:spChg chg="add mod">
          <ac:chgData name="Lauren Kearney" userId="b4143d71-0b4c-487b-ad54-94c3c8f1ceb9" providerId="ADAL" clId="{541804C8-9CC7-4151-9BFD-BD3755246EED}" dt="2023-10-20T12:21:03.720" v="724" actId="1036"/>
          <ac:spMkLst>
            <pc:docMk/>
            <pc:sldMk cId="2460246661" sldId="347"/>
            <ac:spMk id="6" creationId="{B738A76F-7D61-C11B-2043-63F8E1FF74BD}"/>
          </ac:spMkLst>
        </pc:spChg>
        <pc:spChg chg="add mod">
          <ac:chgData name="Lauren Kearney" userId="b4143d71-0b4c-487b-ad54-94c3c8f1ceb9" providerId="ADAL" clId="{541804C8-9CC7-4151-9BFD-BD3755246EED}" dt="2023-10-20T12:20:57.880" v="718" actId="1035"/>
          <ac:spMkLst>
            <pc:docMk/>
            <pc:sldMk cId="2460246661" sldId="347"/>
            <ac:spMk id="7" creationId="{883AB2B9-E851-9B98-0036-302A76C66921}"/>
          </ac:spMkLst>
        </pc:spChg>
        <pc:spChg chg="add mod">
          <ac:chgData name="Lauren Kearney" userId="b4143d71-0b4c-487b-ad54-94c3c8f1ceb9" providerId="ADAL" clId="{541804C8-9CC7-4151-9BFD-BD3755246EED}" dt="2023-10-20T12:20:57.880" v="718" actId="1035"/>
          <ac:spMkLst>
            <pc:docMk/>
            <pc:sldMk cId="2460246661" sldId="347"/>
            <ac:spMk id="8" creationId="{48437D1A-AD2E-91DA-CC84-1B572EA61412}"/>
          </ac:spMkLst>
        </pc:spChg>
        <pc:spChg chg="add mod">
          <ac:chgData name="Lauren Kearney" userId="b4143d71-0b4c-487b-ad54-94c3c8f1ceb9" providerId="ADAL" clId="{541804C8-9CC7-4151-9BFD-BD3755246EED}" dt="2023-10-20T12:21:08.512" v="728" actId="1035"/>
          <ac:spMkLst>
            <pc:docMk/>
            <pc:sldMk cId="2460246661" sldId="347"/>
            <ac:spMk id="9" creationId="{7852F586-6970-492F-BAC1-C5E26B1781B1}"/>
          </ac:spMkLst>
        </pc:spChg>
        <pc:spChg chg="add mod">
          <ac:chgData name="Lauren Kearney" userId="b4143d71-0b4c-487b-ad54-94c3c8f1ceb9" providerId="ADAL" clId="{541804C8-9CC7-4151-9BFD-BD3755246EED}" dt="2023-10-20T12:21:05.992" v="726" actId="1035"/>
          <ac:spMkLst>
            <pc:docMk/>
            <pc:sldMk cId="2460246661" sldId="347"/>
            <ac:spMk id="10" creationId="{7853F8F9-2EF3-2226-9BD6-7E22571D727D}"/>
          </ac:spMkLst>
        </pc:spChg>
        <pc:spChg chg="add mod">
          <ac:chgData name="Lauren Kearney" userId="b4143d71-0b4c-487b-ad54-94c3c8f1ceb9" providerId="ADAL" clId="{541804C8-9CC7-4151-9BFD-BD3755246EED}" dt="2023-10-20T12:21:11.640" v="732" actId="1036"/>
          <ac:spMkLst>
            <pc:docMk/>
            <pc:sldMk cId="2460246661" sldId="347"/>
            <ac:spMk id="11" creationId="{7DC355A2-8E9B-5F14-08D4-CD0B8BF7913B}"/>
          </ac:spMkLst>
        </pc:spChg>
        <pc:spChg chg="add mod">
          <ac:chgData name="Lauren Kearney" userId="b4143d71-0b4c-487b-ad54-94c3c8f1ceb9" providerId="ADAL" clId="{541804C8-9CC7-4151-9BFD-BD3755246EED}" dt="2023-10-20T12:24:29.809" v="970" actId="2085"/>
          <ac:spMkLst>
            <pc:docMk/>
            <pc:sldMk cId="2460246661" sldId="347"/>
            <ac:spMk id="16" creationId="{7A4B38A2-414B-5E75-20A3-4EDE9F19D530}"/>
          </ac:spMkLst>
        </pc:spChg>
        <pc:picChg chg="add del mod ord">
          <ac:chgData name="Lauren Kearney" userId="b4143d71-0b4c-487b-ad54-94c3c8f1ceb9" providerId="ADAL" clId="{541804C8-9CC7-4151-9BFD-BD3755246EED}" dt="2023-10-20T12:20:15.384" v="714" actId="478"/>
          <ac:picMkLst>
            <pc:docMk/>
            <pc:sldMk cId="2460246661" sldId="347"/>
            <ac:picMk id="13" creationId="{5898CD3B-53EB-D21E-870A-78C43A9C1095}"/>
          </ac:picMkLst>
        </pc:picChg>
        <pc:picChg chg="add del mod">
          <ac:chgData name="Lauren Kearney" userId="b4143d71-0b4c-487b-ad54-94c3c8f1ceb9" providerId="ADAL" clId="{541804C8-9CC7-4151-9BFD-BD3755246EED}" dt="2023-10-20T12:23:17.434" v="739" actId="478"/>
          <ac:picMkLst>
            <pc:docMk/>
            <pc:sldMk cId="2460246661" sldId="347"/>
            <ac:picMk id="15" creationId="{4BC085E5-CC80-9994-2F27-2E1CBC18E7EA}"/>
          </ac:picMkLst>
        </pc:picChg>
      </pc:sldChg>
    </pc:docChg>
  </pc:docChgLst>
  <pc:docChgLst>
    <pc:chgData name="Lauren Kearney" userId="b4143d71-0b4c-487b-ad54-94c3c8f1ceb9" providerId="ADAL" clId="{4FC149D5-9AFF-4DA4-8784-A7D75B5B5F8F}"/>
    <pc:docChg chg="undo custSel addSld modSld">
      <pc:chgData name="Lauren Kearney" userId="b4143d71-0b4c-487b-ad54-94c3c8f1ceb9" providerId="ADAL" clId="{4FC149D5-9AFF-4DA4-8784-A7D75B5B5F8F}" dt="2023-07-31T09:55:37.069" v="295" actId="20577"/>
      <pc:docMkLst>
        <pc:docMk/>
      </pc:docMkLst>
      <pc:sldChg chg="addSp delSp modSp new mod">
        <pc:chgData name="Lauren Kearney" userId="b4143d71-0b4c-487b-ad54-94c3c8f1ceb9" providerId="ADAL" clId="{4FC149D5-9AFF-4DA4-8784-A7D75B5B5F8F}" dt="2023-07-28T12:38:04.673" v="96" actId="1076"/>
        <pc:sldMkLst>
          <pc:docMk/>
          <pc:sldMk cId="3600943579" sldId="337"/>
        </pc:sldMkLst>
        <pc:spChg chg="mod">
          <ac:chgData name="Lauren Kearney" userId="b4143d71-0b4c-487b-ad54-94c3c8f1ceb9" providerId="ADAL" clId="{4FC149D5-9AFF-4DA4-8784-A7D75B5B5F8F}" dt="2023-07-28T12:36:00.793" v="12" actId="1037"/>
          <ac:spMkLst>
            <pc:docMk/>
            <pc:sldMk cId="3600943579" sldId="337"/>
            <ac:spMk id="2" creationId="{C94D8CB5-2F48-9D62-5810-124D8089D767}"/>
          </ac:spMkLst>
        </pc:spChg>
        <pc:picChg chg="add del mod">
          <ac:chgData name="Lauren Kearney" userId="b4143d71-0b4c-487b-ad54-94c3c8f1ceb9" providerId="ADAL" clId="{4FC149D5-9AFF-4DA4-8784-A7D75B5B5F8F}" dt="2023-07-28T12:37:20.841" v="80" actId="478"/>
          <ac:picMkLst>
            <pc:docMk/>
            <pc:sldMk cId="3600943579" sldId="337"/>
            <ac:picMk id="6" creationId="{AF7FF4AC-9FB6-551B-9EA0-7ABB2B065251}"/>
          </ac:picMkLst>
        </pc:picChg>
        <pc:picChg chg="add del mod">
          <ac:chgData name="Lauren Kearney" userId="b4143d71-0b4c-487b-ad54-94c3c8f1ceb9" providerId="ADAL" clId="{4FC149D5-9AFF-4DA4-8784-A7D75B5B5F8F}" dt="2023-07-28T12:37:22.433" v="82" actId="478"/>
          <ac:picMkLst>
            <pc:docMk/>
            <pc:sldMk cId="3600943579" sldId="337"/>
            <ac:picMk id="7" creationId="{71E9FC48-7552-3E1E-3F81-958C32187B0C}"/>
          </ac:picMkLst>
        </pc:picChg>
        <pc:picChg chg="add del mod">
          <ac:chgData name="Lauren Kearney" userId="b4143d71-0b4c-487b-ad54-94c3c8f1ceb9" providerId="ADAL" clId="{4FC149D5-9AFF-4DA4-8784-A7D75B5B5F8F}" dt="2023-07-28T12:37:21.436" v="81" actId="478"/>
          <ac:picMkLst>
            <pc:docMk/>
            <pc:sldMk cId="3600943579" sldId="337"/>
            <ac:picMk id="8" creationId="{9C1309D2-87D1-42B4-1A66-7C46E4419260}"/>
          </ac:picMkLst>
        </pc:picChg>
        <pc:picChg chg="add del mod">
          <ac:chgData name="Lauren Kearney" userId="b4143d71-0b4c-487b-ad54-94c3c8f1ceb9" providerId="ADAL" clId="{4FC149D5-9AFF-4DA4-8784-A7D75B5B5F8F}" dt="2023-07-28T12:37:22.865" v="83" actId="478"/>
          <ac:picMkLst>
            <pc:docMk/>
            <pc:sldMk cId="3600943579" sldId="337"/>
            <ac:picMk id="9" creationId="{9C281134-ED8A-18FA-DD56-387562ABB33A}"/>
          </ac:picMkLst>
        </pc:picChg>
        <pc:picChg chg="add mod">
          <ac:chgData name="Lauren Kearney" userId="b4143d71-0b4c-487b-ad54-94c3c8f1ceb9" providerId="ADAL" clId="{4FC149D5-9AFF-4DA4-8784-A7D75B5B5F8F}" dt="2023-07-28T12:37:43.753" v="85" actId="1076"/>
          <ac:picMkLst>
            <pc:docMk/>
            <pc:sldMk cId="3600943579" sldId="337"/>
            <ac:picMk id="11" creationId="{E9183D23-B01C-ED99-AA9A-ED136D04A429}"/>
          </ac:picMkLst>
        </pc:picChg>
        <pc:picChg chg="add mod ord">
          <ac:chgData name="Lauren Kearney" userId="b4143d71-0b4c-487b-ad54-94c3c8f1ceb9" providerId="ADAL" clId="{4FC149D5-9AFF-4DA4-8784-A7D75B5B5F8F}" dt="2023-07-28T12:37:57.137" v="91" actId="1076"/>
          <ac:picMkLst>
            <pc:docMk/>
            <pc:sldMk cId="3600943579" sldId="337"/>
            <ac:picMk id="13" creationId="{0CAFCD56-369B-CA63-86F8-DB5C0FB01BA1}"/>
          </ac:picMkLst>
        </pc:picChg>
        <pc:picChg chg="add mod">
          <ac:chgData name="Lauren Kearney" userId="b4143d71-0b4c-487b-ad54-94c3c8f1ceb9" providerId="ADAL" clId="{4FC149D5-9AFF-4DA4-8784-A7D75B5B5F8F}" dt="2023-07-28T12:37:58.489" v="92" actId="1076"/>
          <ac:picMkLst>
            <pc:docMk/>
            <pc:sldMk cId="3600943579" sldId="337"/>
            <ac:picMk id="15" creationId="{83812CFA-65C5-9DA8-081C-631471030666}"/>
          </ac:picMkLst>
        </pc:picChg>
        <pc:picChg chg="add mod ord">
          <ac:chgData name="Lauren Kearney" userId="b4143d71-0b4c-487b-ad54-94c3c8f1ceb9" providerId="ADAL" clId="{4FC149D5-9AFF-4DA4-8784-A7D75B5B5F8F}" dt="2023-07-28T12:38:04.673" v="96" actId="1076"/>
          <ac:picMkLst>
            <pc:docMk/>
            <pc:sldMk cId="3600943579" sldId="337"/>
            <ac:picMk id="17" creationId="{0834C072-8FED-08A6-1EE0-AA3B7F95FE9E}"/>
          </ac:picMkLst>
        </pc:picChg>
      </pc:sldChg>
      <pc:sldChg chg="addSp delSp modSp new mod">
        <pc:chgData name="Lauren Kearney" userId="b4143d71-0b4c-487b-ad54-94c3c8f1ceb9" providerId="ADAL" clId="{4FC149D5-9AFF-4DA4-8784-A7D75B5B5F8F}" dt="2023-07-31T09:55:18.652" v="266" actId="1076"/>
        <pc:sldMkLst>
          <pc:docMk/>
          <pc:sldMk cId="932877002" sldId="338"/>
        </pc:sldMkLst>
        <pc:spChg chg="mod">
          <ac:chgData name="Lauren Kearney" userId="b4143d71-0b4c-487b-ad54-94c3c8f1ceb9" providerId="ADAL" clId="{4FC149D5-9AFF-4DA4-8784-A7D75B5B5F8F}" dt="2023-07-31T09:54:17.581" v="248" actId="1076"/>
          <ac:spMkLst>
            <pc:docMk/>
            <pc:sldMk cId="932877002" sldId="338"/>
            <ac:spMk id="2" creationId="{2B7C21AE-755D-86EF-4999-E5B3B3FFCDFF}"/>
          </ac:spMkLst>
        </pc:spChg>
        <pc:spChg chg="add del">
          <ac:chgData name="Lauren Kearney" userId="b4143d71-0b4c-487b-ad54-94c3c8f1ceb9" providerId="ADAL" clId="{4FC149D5-9AFF-4DA4-8784-A7D75B5B5F8F}" dt="2023-07-31T09:16:21.108" v="121" actId="22"/>
          <ac:spMkLst>
            <pc:docMk/>
            <pc:sldMk cId="932877002" sldId="338"/>
            <ac:spMk id="7" creationId="{E8DFD517-AF1A-5037-4EB6-FEF6A8006550}"/>
          </ac:spMkLst>
        </pc:spChg>
        <pc:spChg chg="add mod ord">
          <ac:chgData name="Lauren Kearney" userId="b4143d71-0b4c-487b-ad54-94c3c8f1ceb9" providerId="ADAL" clId="{4FC149D5-9AFF-4DA4-8784-A7D75B5B5F8F}" dt="2023-07-31T09:55:04.532" v="262" actId="167"/>
          <ac:spMkLst>
            <pc:docMk/>
            <pc:sldMk cId="932877002" sldId="338"/>
            <ac:spMk id="9" creationId="{555BC387-8634-D934-D250-C455E7742D6B}"/>
          </ac:spMkLst>
        </pc:spChg>
        <pc:spChg chg="add mod">
          <ac:chgData name="Lauren Kearney" userId="b4143d71-0b4c-487b-ad54-94c3c8f1ceb9" providerId="ADAL" clId="{4FC149D5-9AFF-4DA4-8784-A7D75B5B5F8F}" dt="2023-07-31T09:55:15.973" v="265" actId="1076"/>
          <ac:spMkLst>
            <pc:docMk/>
            <pc:sldMk cId="932877002" sldId="338"/>
            <ac:spMk id="14" creationId="{750791D4-B5FB-8161-A5C9-55B869F9C530}"/>
          </ac:spMkLst>
        </pc:spChg>
        <pc:spChg chg="add mod">
          <ac:chgData name="Lauren Kearney" userId="b4143d71-0b4c-487b-ad54-94c3c8f1ceb9" providerId="ADAL" clId="{4FC149D5-9AFF-4DA4-8784-A7D75B5B5F8F}" dt="2023-07-31T09:55:18.652" v="266" actId="1076"/>
          <ac:spMkLst>
            <pc:docMk/>
            <pc:sldMk cId="932877002" sldId="338"/>
            <ac:spMk id="15" creationId="{FD38B25D-8CE2-A0D0-611D-19C702B30D51}"/>
          </ac:spMkLst>
        </pc:spChg>
        <pc:grpChg chg="add mod ord">
          <ac:chgData name="Lauren Kearney" userId="b4143d71-0b4c-487b-ad54-94c3c8f1ceb9" providerId="ADAL" clId="{4FC149D5-9AFF-4DA4-8784-A7D75B5B5F8F}" dt="2023-07-31T09:55:06.701" v="263" actId="1076"/>
          <ac:grpSpMkLst>
            <pc:docMk/>
            <pc:sldMk cId="932877002" sldId="338"/>
            <ac:grpSpMk id="12" creationId="{BD9716BC-9780-BBE9-43D9-1BE89F0EEFCF}"/>
          </ac:grpSpMkLst>
        </pc:grpChg>
        <pc:picChg chg="add mod">
          <ac:chgData name="Lauren Kearney" userId="b4143d71-0b4c-487b-ad54-94c3c8f1ceb9" providerId="ADAL" clId="{4FC149D5-9AFF-4DA4-8784-A7D75B5B5F8F}" dt="2023-07-31T09:17:49.199" v="191" actId="164"/>
          <ac:picMkLst>
            <pc:docMk/>
            <pc:sldMk cId="932877002" sldId="338"/>
            <ac:picMk id="10" creationId="{0D9B93E1-CBB0-D399-E638-9626E14BDD7A}"/>
          </ac:picMkLst>
        </pc:picChg>
        <pc:picChg chg="add mod modCrop">
          <ac:chgData name="Lauren Kearney" userId="b4143d71-0b4c-487b-ad54-94c3c8f1ceb9" providerId="ADAL" clId="{4FC149D5-9AFF-4DA4-8784-A7D75B5B5F8F}" dt="2023-07-31T09:18:26.443" v="198" actId="732"/>
          <ac:picMkLst>
            <pc:docMk/>
            <pc:sldMk cId="932877002" sldId="338"/>
            <ac:picMk id="11" creationId="{B3E79CC0-2F3B-0C31-82FE-A84C1AA4E40D}"/>
          </ac:picMkLst>
        </pc:picChg>
        <pc:picChg chg="add mod">
          <ac:chgData name="Lauren Kearney" userId="b4143d71-0b4c-487b-ad54-94c3c8f1ceb9" providerId="ADAL" clId="{4FC149D5-9AFF-4DA4-8784-A7D75B5B5F8F}" dt="2023-07-31T09:55:09.149" v="264" actId="1076"/>
          <ac:picMkLst>
            <pc:docMk/>
            <pc:sldMk cId="932877002" sldId="338"/>
            <ac:picMk id="13" creationId="{A3A95749-F719-259F-4AC0-3F27526763C1}"/>
          </ac:picMkLst>
        </pc:picChg>
      </pc:sldChg>
      <pc:sldChg chg="addSp delSp modSp new mod">
        <pc:chgData name="Lauren Kearney" userId="b4143d71-0b4c-487b-ad54-94c3c8f1ceb9" providerId="ADAL" clId="{4FC149D5-9AFF-4DA4-8784-A7D75B5B5F8F}" dt="2023-07-31T09:55:37.069" v="295" actId="20577"/>
        <pc:sldMkLst>
          <pc:docMk/>
          <pc:sldMk cId="4164671234" sldId="339"/>
        </pc:sldMkLst>
        <pc:spChg chg="mod">
          <ac:chgData name="Lauren Kearney" userId="b4143d71-0b4c-487b-ad54-94c3c8f1ceb9" providerId="ADAL" clId="{4FC149D5-9AFF-4DA4-8784-A7D75B5B5F8F}" dt="2023-07-31T09:55:37.069" v="295" actId="20577"/>
          <ac:spMkLst>
            <pc:docMk/>
            <pc:sldMk cId="4164671234" sldId="339"/>
            <ac:spMk id="2" creationId="{E1EC48FB-3E7C-6A9C-F0D3-D2EF6CFFC019}"/>
          </ac:spMkLst>
        </pc:spChg>
        <pc:spChg chg="add del mod">
          <ac:chgData name="Lauren Kearney" userId="b4143d71-0b4c-487b-ad54-94c3c8f1ceb9" providerId="ADAL" clId="{4FC149D5-9AFF-4DA4-8784-A7D75B5B5F8F}" dt="2023-07-31T09:55:28.341" v="267" actId="478"/>
          <ac:spMkLst>
            <pc:docMk/>
            <pc:sldMk cId="4164671234" sldId="339"/>
            <ac:spMk id="9" creationId="{78BA6F21-3F07-5C47-0250-1AE483A79F69}"/>
          </ac:spMkLst>
        </pc:spChg>
        <pc:picChg chg="add del mod">
          <ac:chgData name="Lauren Kearney" userId="b4143d71-0b4c-487b-ad54-94c3c8f1ceb9" providerId="ADAL" clId="{4FC149D5-9AFF-4DA4-8784-A7D75B5B5F8F}" dt="2023-07-31T09:53:35.552" v="234" actId="21"/>
          <ac:picMkLst>
            <pc:docMk/>
            <pc:sldMk cId="4164671234" sldId="339"/>
            <ac:picMk id="7" creationId="{1B23BE42-379B-67C8-D9DB-875AF33B5291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B807F-0FD5-4A88-8FB3-075F68B5A7D4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6E86-8231-49A1-B4E5-5BBA59097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845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1BD46-CE3A-421D-905D-D937B3AF2197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F5A5-0FCD-4566-AFD1-269E75FC08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0664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642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From The Graveyard Book by Neil </a:t>
            </a:r>
            <a:r>
              <a:rPr lang="en-GB" dirty="0" err="1"/>
              <a:t>Gaiman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102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DB29-7BB4-7A45-8D62-6B51BCB1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44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C3B58-B294-A747-802A-776084A1C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78" indent="0" algn="ctr">
              <a:buNone/>
              <a:defRPr sz="1500"/>
            </a:lvl2pPr>
            <a:lvl3pPr marL="685754" indent="0" algn="ctr">
              <a:buNone/>
              <a:defRPr sz="1350"/>
            </a:lvl3pPr>
            <a:lvl4pPr marL="1028632" indent="0" algn="ctr">
              <a:buNone/>
              <a:defRPr sz="1200"/>
            </a:lvl4pPr>
            <a:lvl5pPr marL="1371508" indent="0" algn="ctr">
              <a:buNone/>
              <a:defRPr sz="1200"/>
            </a:lvl5pPr>
            <a:lvl6pPr marL="1714385" indent="0" algn="ctr">
              <a:buNone/>
              <a:defRPr sz="1200"/>
            </a:lvl6pPr>
            <a:lvl7pPr marL="2057262" indent="0" algn="ctr">
              <a:buNone/>
              <a:defRPr sz="1200"/>
            </a:lvl7pPr>
            <a:lvl8pPr marL="2400140" indent="0" algn="ctr">
              <a:buNone/>
              <a:defRPr sz="1200"/>
            </a:lvl8pPr>
            <a:lvl9pPr marL="2743017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4C665-2C0E-6542-A07A-63A1FFB8F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DD4D-CF83-434C-8DAA-BE867DCB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E3668-F498-1C4F-8A7B-1DA4DA3D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8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E1F-43EE-3748-8ED8-C691B6F3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0C4DA-3E51-2F4B-8402-3DBD7C69C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66FBE-120C-6643-BC1D-FB8386304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9543D-EA10-3546-8A86-631EC272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A2AD0-F386-A740-A670-903E33000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63CBD5-2396-1E41-9333-AD414D435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8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B5769-E401-E944-A524-C2C35A108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91" y="527403"/>
            <a:ext cx="4321969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4C7AC-73A6-3041-BB65-95F1FCE0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87F6-75C7-2148-8B79-31080C0F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48A04-D702-C24C-9707-D3E019B60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43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00C886-C942-4FFD-AD45-A0EDD8F963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30" y="9009451"/>
            <a:ext cx="324036" cy="5073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021D0F-5EA6-414F-93CA-2218D946A096}"/>
              </a:ext>
            </a:extLst>
          </p:cNvPr>
          <p:cNvSpPr txBox="1"/>
          <p:nvPr userDrawn="1"/>
        </p:nvSpPr>
        <p:spPr>
          <a:xfrm>
            <a:off x="5630495" y="9009452"/>
            <a:ext cx="7666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@ESBUK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E1708B-C169-428E-98D3-C8A3DB0C95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6858000" cy="166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8963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976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263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385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115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322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7533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172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4FF3-0293-F242-8A38-C1988158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4797-360D-FB40-9984-BD6CA6D93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C5C93-C82D-6545-A89C-D1F01823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0AAB1-487E-7448-BF62-D05379C1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E5DF2-6728-914C-B046-382A09BD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75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2315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934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3678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2144693"/>
            <a:ext cx="5915025" cy="191470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34634" y="9181402"/>
            <a:ext cx="1543050" cy="527403"/>
          </a:xfrm>
        </p:spPr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314575" cy="527403"/>
          </a:xfrm>
        </p:spPr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254533" y="9181402"/>
            <a:ext cx="1118685" cy="527403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810" y="9181396"/>
            <a:ext cx="415556" cy="4615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5504354" y="9261430"/>
            <a:ext cx="89497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@ESBUK</a:t>
            </a:r>
          </a:p>
        </p:txBody>
      </p:sp>
      <p:pic>
        <p:nvPicPr>
          <p:cNvPr id="10" name="Picture 9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C76E616-E364-4CA6-B271-13B56839196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56"/>
            <a:ext cx="6858000" cy="141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9583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44724" y="1922099"/>
            <a:ext cx="5143500" cy="1453799"/>
          </a:xfrm>
        </p:spPr>
        <p:txBody>
          <a:bodyPr anchor="b"/>
          <a:lstStyle>
            <a:lvl1pPr algn="ctr">
              <a:defRPr sz="3375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4724" y="4256352"/>
            <a:ext cx="5143500" cy="2391656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257158" indent="0" algn="ctr">
              <a:buNone/>
              <a:defRPr sz="1125"/>
            </a:lvl2pPr>
            <a:lvl3pPr marL="514316" indent="0" algn="ctr">
              <a:buNone/>
              <a:defRPr sz="1013"/>
            </a:lvl3pPr>
            <a:lvl4pPr marL="771473" indent="0" algn="ctr">
              <a:buNone/>
              <a:defRPr sz="900"/>
            </a:lvl4pPr>
            <a:lvl5pPr marL="1028632" indent="0" algn="ctr">
              <a:buNone/>
              <a:defRPr sz="900"/>
            </a:lvl5pPr>
            <a:lvl6pPr marL="1285789" indent="0" algn="ctr">
              <a:buNone/>
              <a:defRPr sz="900"/>
            </a:lvl6pPr>
            <a:lvl7pPr marL="1542947" indent="0" algn="ctr">
              <a:buNone/>
              <a:defRPr sz="900"/>
            </a:lvl7pPr>
            <a:lvl8pPr marL="1800105" indent="0" algn="ctr">
              <a:buNone/>
              <a:defRPr sz="900"/>
            </a:lvl8pPr>
            <a:lvl9pPr marL="2057262" indent="0" algn="ctr">
              <a:buNone/>
              <a:defRPr sz="9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725" y="9181402"/>
            <a:ext cx="1543050" cy="527403"/>
          </a:xfrm>
        </p:spPr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62828" y="9181401"/>
            <a:ext cx="2314575" cy="527403"/>
          </a:xfrm>
        </p:spPr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10300" y="9181399"/>
            <a:ext cx="1217974" cy="527403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30" y="9009451"/>
            <a:ext cx="324036" cy="507364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5630495" y="9009452"/>
            <a:ext cx="7666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@ESBUK</a:t>
            </a:r>
          </a:p>
        </p:txBody>
      </p:sp>
      <p:pic>
        <p:nvPicPr>
          <p:cNvPr id="11" name="Picture 10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5CFDA9DD-4E7C-4498-9198-6EB032F867F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56"/>
            <a:ext cx="6858000" cy="141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2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15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FD78-2B18-5C41-9B2A-987A5E8F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8" y="2469625"/>
            <a:ext cx="5915025" cy="4120620"/>
          </a:xfrm>
        </p:spPr>
        <p:txBody>
          <a:bodyPr anchor="b"/>
          <a:lstStyle>
            <a:lvl1pPr>
              <a:defRPr sz="44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1F8DF-4D26-0E4A-9B43-4C8CF457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8" y="6629231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7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54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6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1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0573-21A9-E245-A498-690B2135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ED74-4105-0245-8D30-EBFFC80D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4EEF4-DE88-A34C-A097-3C67B234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9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9B44-87F1-9449-B428-9797FCCC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D7D64-9149-E845-94AC-A63568B96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9" y="2637014"/>
            <a:ext cx="2900363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5A46E-30F4-C64D-AA5C-2B26832E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86153" y="2637014"/>
            <a:ext cx="2900363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23D10-C011-794C-BE2C-F90C5330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9DA27-CCC0-C845-83E0-D2DAED94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9F30F-B6CD-1E4C-9F8D-7D95E73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43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F9DC-E5DE-134E-A1F0-C6AB5B03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79" y="527409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7FA9A-4A58-514F-A496-7197565DD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682" y="2428348"/>
            <a:ext cx="290155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8" indent="0">
              <a:buNone/>
              <a:defRPr sz="1500" b="1"/>
            </a:lvl2pPr>
            <a:lvl3pPr marL="685754" indent="0">
              <a:buNone/>
              <a:defRPr sz="1350" b="1"/>
            </a:lvl3pPr>
            <a:lvl4pPr marL="1028632" indent="0">
              <a:buNone/>
              <a:defRPr sz="1200" b="1"/>
            </a:lvl4pPr>
            <a:lvl5pPr marL="1371508" indent="0">
              <a:buNone/>
              <a:defRPr sz="1200" b="1"/>
            </a:lvl5pPr>
            <a:lvl6pPr marL="1714385" indent="0">
              <a:buNone/>
              <a:defRPr sz="1200" b="1"/>
            </a:lvl6pPr>
            <a:lvl7pPr marL="2057262" indent="0">
              <a:buNone/>
              <a:defRPr sz="1200" b="1"/>
            </a:lvl7pPr>
            <a:lvl8pPr marL="2400140" indent="0">
              <a:buNone/>
              <a:defRPr sz="1200" b="1"/>
            </a:lvl8pPr>
            <a:lvl9pPr marL="2743017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BCDE2-6557-9F4F-A945-7859F5B9D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2" y="3618443"/>
            <a:ext cx="290155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9D11B-2219-5549-9D7C-A2E1833CC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841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8" indent="0">
              <a:buNone/>
              <a:defRPr sz="1500" b="1"/>
            </a:lvl2pPr>
            <a:lvl3pPr marL="685754" indent="0">
              <a:buNone/>
              <a:defRPr sz="1350" b="1"/>
            </a:lvl3pPr>
            <a:lvl4pPr marL="1028632" indent="0">
              <a:buNone/>
              <a:defRPr sz="1200" b="1"/>
            </a:lvl4pPr>
            <a:lvl5pPr marL="1371508" indent="0">
              <a:buNone/>
              <a:defRPr sz="1200" b="1"/>
            </a:lvl5pPr>
            <a:lvl6pPr marL="1714385" indent="0">
              <a:buNone/>
              <a:defRPr sz="1200" b="1"/>
            </a:lvl6pPr>
            <a:lvl7pPr marL="2057262" indent="0">
              <a:buNone/>
              <a:defRPr sz="1200" b="1"/>
            </a:lvl7pPr>
            <a:lvl8pPr marL="2400140" indent="0">
              <a:buNone/>
              <a:defRPr sz="1200" b="1"/>
            </a:lvl8pPr>
            <a:lvl9pPr marL="2743017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D6A558-8F49-FF47-942A-29E891C28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841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89C6D-27D9-D34E-AD81-A008E032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B338C-347E-FD4B-BBE5-9556FC8C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3AFE20-7D27-9D4D-B202-493D1C17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5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F8765-84D7-744A-A329-2D253F599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9E971-D553-764B-B27A-EFC8EC42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F501C-F391-A04B-A77F-E22C9149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90270-F13A-6042-AEFD-55131F5A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49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C45B39-8F22-CD45-B2B2-D556B9E9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0155F-E6BB-7D47-B74E-68E31917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38982-0AD9-5D43-AEA9-531E6041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7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692C-9455-564A-915B-AABAD5AE1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82" y="660400"/>
            <a:ext cx="2212181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9C1C-A125-E249-B796-E218343EF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844" y="1426287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76FDA-F4A5-3149-9428-0D5355FE4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682" y="2971800"/>
            <a:ext cx="2212181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78" indent="0">
              <a:buNone/>
              <a:defRPr sz="1050"/>
            </a:lvl2pPr>
            <a:lvl3pPr marL="685754" indent="0">
              <a:buNone/>
              <a:defRPr sz="900"/>
            </a:lvl3pPr>
            <a:lvl4pPr marL="1028632" indent="0">
              <a:buNone/>
              <a:defRPr sz="750"/>
            </a:lvl4pPr>
            <a:lvl5pPr marL="1371508" indent="0">
              <a:buNone/>
              <a:defRPr sz="750"/>
            </a:lvl5pPr>
            <a:lvl6pPr marL="1714385" indent="0">
              <a:buNone/>
              <a:defRPr sz="750"/>
            </a:lvl6pPr>
            <a:lvl7pPr marL="2057262" indent="0">
              <a:buNone/>
              <a:defRPr sz="750"/>
            </a:lvl7pPr>
            <a:lvl8pPr marL="2400140" indent="0">
              <a:buNone/>
              <a:defRPr sz="750"/>
            </a:lvl8pPr>
            <a:lvl9pPr marL="2743017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E388B-6BE2-6F42-9FCD-F7383A89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ECDA6-8AA7-BD4A-AD46-650DC514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85C52-9624-F146-8E17-61263F96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A5A5-E1D8-654A-99EB-B81115F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82" y="660400"/>
            <a:ext cx="2212181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A6445-0338-BC4A-8520-0A47F3460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844" y="1426287"/>
            <a:ext cx="3471863" cy="7039681"/>
          </a:xfrm>
        </p:spPr>
        <p:txBody>
          <a:bodyPr/>
          <a:lstStyle>
            <a:lvl1pPr marL="0" indent="0">
              <a:buNone/>
              <a:defRPr sz="2400"/>
            </a:lvl1pPr>
            <a:lvl2pPr marL="342878" indent="0">
              <a:buNone/>
              <a:defRPr sz="2100"/>
            </a:lvl2pPr>
            <a:lvl3pPr marL="685754" indent="0">
              <a:buNone/>
              <a:defRPr sz="1800"/>
            </a:lvl3pPr>
            <a:lvl4pPr marL="1028632" indent="0">
              <a:buNone/>
              <a:defRPr sz="1500"/>
            </a:lvl4pPr>
            <a:lvl5pPr marL="1371508" indent="0">
              <a:buNone/>
              <a:defRPr sz="1500"/>
            </a:lvl5pPr>
            <a:lvl6pPr marL="1714385" indent="0">
              <a:buNone/>
              <a:defRPr sz="1500"/>
            </a:lvl6pPr>
            <a:lvl7pPr marL="2057262" indent="0">
              <a:buNone/>
              <a:defRPr sz="1500"/>
            </a:lvl7pPr>
            <a:lvl8pPr marL="2400140" indent="0">
              <a:buNone/>
              <a:defRPr sz="1500"/>
            </a:lvl8pPr>
            <a:lvl9pPr marL="2743017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2FAAF-1D5A-F74B-A238-BEE5395B2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682" y="2971800"/>
            <a:ext cx="2212181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78" indent="0">
              <a:buNone/>
              <a:defRPr sz="1050"/>
            </a:lvl2pPr>
            <a:lvl3pPr marL="685754" indent="0">
              <a:buNone/>
              <a:defRPr sz="900"/>
            </a:lvl3pPr>
            <a:lvl4pPr marL="1028632" indent="0">
              <a:buNone/>
              <a:defRPr sz="750"/>
            </a:lvl4pPr>
            <a:lvl5pPr marL="1371508" indent="0">
              <a:buNone/>
              <a:defRPr sz="750"/>
            </a:lvl5pPr>
            <a:lvl6pPr marL="1714385" indent="0">
              <a:buNone/>
              <a:defRPr sz="750"/>
            </a:lvl6pPr>
            <a:lvl7pPr marL="2057262" indent="0">
              <a:buNone/>
              <a:defRPr sz="750"/>
            </a:lvl7pPr>
            <a:lvl8pPr marL="2400140" indent="0">
              <a:buNone/>
              <a:defRPr sz="750"/>
            </a:lvl8pPr>
            <a:lvl9pPr marL="2743017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D4FBE-C7C1-6A4D-8763-912AE809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223B2-4D22-4042-894B-5587E2F35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ESB-RES-C194 L1G2-Speech to Connect-Learner Workbook-Section 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C9A0B-F2BA-F24A-9D99-DFA72171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6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8F6DA-4F64-B141-A188-9B0FCB51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9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22BBE-F8C8-B04C-B0A8-E4551DD7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A96A-8A86-D041-B287-D9DB5F7BE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401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5F56B-812F-FE48-B763-EDE7306DC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401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ESB-RES-C194 L1G2-Speech to Connect-Learner Workbook-Section 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60CD7-9D28-234B-8A60-02B8976E0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401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1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defTabSz="685754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8" indent="-171438" algn="l" defTabSz="685754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16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92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70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47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24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02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78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55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8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54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32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08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85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62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40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17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ESB-RES-C194 L1G2-Speech to Connect-Learner Workbook-Section 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8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673" r:id="rId13"/>
    <p:sldLayoutId id="2147483684" r:id="rId14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93BBF4-E3EE-7346-9DD2-48AD1F02FB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02"/>
          <a:stretch/>
        </p:blipFill>
        <p:spPr>
          <a:xfrm>
            <a:off x="0" y="-15552"/>
            <a:ext cx="6858000" cy="748883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7559040"/>
            <a:ext cx="6858000" cy="2346960"/>
          </a:xfrm>
          <a:prstGeom prst="rect">
            <a:avLst/>
          </a:prstGeom>
          <a:solidFill>
            <a:srgbClr val="BFD455"/>
          </a:solidFill>
          <a:ln>
            <a:solidFill>
              <a:srgbClr val="BFD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A04E0E42-9FD2-4132-832C-37EC2E237E60}"/>
              </a:ext>
            </a:extLst>
          </p:cNvPr>
          <p:cNvSpPr txBox="1">
            <a:spLocks/>
          </p:cNvSpPr>
          <p:nvPr/>
        </p:nvSpPr>
        <p:spPr>
          <a:xfrm>
            <a:off x="881856" y="7393818"/>
            <a:ext cx="5094288" cy="1591630"/>
          </a:xfrm>
          <a:prstGeom prst="rect">
            <a:avLst/>
          </a:prstGeom>
          <a:solidFill>
            <a:srgbClr val="FFFFFF"/>
          </a:solidFill>
          <a:ln w="38100">
            <a:solidFill>
              <a:srgbClr val="BFD455"/>
            </a:solidFill>
            <a:miter lim="800000"/>
          </a:ln>
        </p:spPr>
        <p:txBody>
          <a:bodyPr vert="horz" lIns="91440" tIns="108000" rIns="91440" bIns="72000" rtlCol="0" anchor="ctr" anchorCtr="0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600"/>
              </a:spcBef>
            </a:pPr>
            <a:r>
              <a:rPr lang="en-US" sz="3300" b="1" i="1" dirty="0">
                <a:latin typeface="+mn-lt"/>
              </a:rPr>
              <a:t>Learner Workbook</a:t>
            </a:r>
            <a:r>
              <a:rPr lang="en-US" b="1" i="1" dirty="0">
                <a:latin typeface="+mn-lt"/>
              </a:rPr>
              <a:t/>
            </a:r>
            <a:br>
              <a:rPr lang="en-US" b="1" i="1" dirty="0">
                <a:latin typeface="+mn-lt"/>
              </a:rPr>
            </a:br>
            <a:r>
              <a:rPr lang="en-US" b="1" i="1" dirty="0">
                <a:latin typeface="+mn-lt"/>
              </a:rPr>
              <a:t/>
            </a:r>
            <a:br>
              <a:rPr lang="en-US" b="1" i="1" dirty="0">
                <a:latin typeface="+mn-lt"/>
              </a:rPr>
            </a:br>
            <a:r>
              <a:rPr lang="en-US" sz="2800" b="1" i="1" dirty="0">
                <a:latin typeface="+mn-lt"/>
              </a:rPr>
              <a:t>Name:______________________</a:t>
            </a:r>
            <a:endParaRPr lang="en-US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4595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51C71833-2F6C-6071-4ABD-1B84CF0C31FE}"/>
              </a:ext>
            </a:extLst>
          </p:cNvPr>
          <p:cNvSpPr/>
          <p:nvPr/>
        </p:nvSpPr>
        <p:spPr>
          <a:xfrm>
            <a:off x="260648" y="5286472"/>
            <a:ext cx="6336704" cy="1498733"/>
          </a:xfrm>
          <a:prstGeom prst="rect">
            <a:avLst/>
          </a:prstGeom>
          <a:solidFill>
            <a:srgbClr val="C1DA2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741C814-9C3F-46E1-3A0B-522AACC677B5}"/>
              </a:ext>
            </a:extLst>
          </p:cNvPr>
          <p:cNvSpPr/>
          <p:nvPr/>
        </p:nvSpPr>
        <p:spPr>
          <a:xfrm>
            <a:off x="271736" y="3584848"/>
            <a:ext cx="6325862" cy="1498733"/>
          </a:xfrm>
          <a:prstGeom prst="rect">
            <a:avLst/>
          </a:prstGeom>
          <a:solidFill>
            <a:srgbClr val="FBE25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21F716E-8357-3E02-EC1D-AAFFD63FE5DE}"/>
              </a:ext>
            </a:extLst>
          </p:cNvPr>
          <p:cNvSpPr/>
          <p:nvPr/>
        </p:nvSpPr>
        <p:spPr>
          <a:xfrm>
            <a:off x="260648" y="1856656"/>
            <a:ext cx="6336704" cy="1564529"/>
          </a:xfrm>
          <a:prstGeom prst="rect">
            <a:avLst/>
          </a:prstGeom>
          <a:solidFill>
            <a:srgbClr val="F9BA7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2391FF-4217-CD27-17BA-199BB1E6D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136576"/>
            <a:ext cx="5915025" cy="527403"/>
          </a:xfrm>
        </p:spPr>
        <p:txBody>
          <a:bodyPr>
            <a:noAutofit/>
          </a:bodyPr>
          <a:lstStyle/>
          <a:p>
            <a:r>
              <a:rPr lang="en-GB" sz="2400" b="1" i="1" dirty="0"/>
              <a:t>Reading for automaticity</a:t>
            </a:r>
            <a:br>
              <a:rPr lang="en-GB" sz="2400" b="1" i="1" dirty="0"/>
            </a:br>
            <a:r>
              <a:rPr lang="en-GB" sz="2400" b="1" i="1" dirty="0"/>
              <a:t>Speed-reading challenge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FF475B-F234-AB31-0BD2-AD82379C8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05E8FC-1567-C807-31E6-19D8FCCAE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 smtClean="0"/>
              <a:t>ESB-RES-C194 </a:t>
            </a:r>
          </a:p>
          <a:p>
            <a:r>
              <a:rPr lang="en-US" dirty="0" smtClean="0"/>
              <a:t>L1G2-Speech to Connect-Learner Workbook-Section 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2B9807-E1E0-08B4-4C63-094361C54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10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6A3EC4-EB70-DF9C-7C99-F6E83978A130}"/>
              </a:ext>
            </a:extLst>
          </p:cNvPr>
          <p:cNvSpPr txBox="1"/>
          <p:nvPr/>
        </p:nvSpPr>
        <p:spPr>
          <a:xfrm>
            <a:off x="332656" y="1928664"/>
            <a:ext cx="2736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Slowest Round – Clarity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E9B1070-6BC7-2308-A476-53136B36ED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016413"/>
              </p:ext>
            </p:extLst>
          </p:nvPr>
        </p:nvGraphicFramePr>
        <p:xfrm>
          <a:off x="333602" y="2267715"/>
          <a:ext cx="6192000" cy="276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8400">
                  <a:extLst>
                    <a:ext uri="{9D8B030D-6E8A-4147-A177-3AD203B41FA5}">
                      <a16:colId xmlns:a16="http://schemas.microsoft.com/office/drawing/2014/main" val="900931325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3282601327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80024598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2666092017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3680567512"/>
                    </a:ext>
                  </a:extLst>
                </a:gridCol>
              </a:tblGrid>
              <a:tr h="27699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14289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897D50B-D535-B512-F879-D9F390AB8250}"/>
              </a:ext>
            </a:extLst>
          </p:cNvPr>
          <p:cNvSpPr txBox="1"/>
          <p:nvPr/>
        </p:nvSpPr>
        <p:spPr>
          <a:xfrm>
            <a:off x="359509" y="2648744"/>
            <a:ext cx="45816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Slowest Round – Comprehension (how well you understood the text)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18F5145-1A1F-A0D9-78C5-2D5B35ACF6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890060"/>
              </p:ext>
            </p:extLst>
          </p:nvPr>
        </p:nvGraphicFramePr>
        <p:xfrm>
          <a:off x="333602" y="2951490"/>
          <a:ext cx="6192000" cy="276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8400">
                  <a:extLst>
                    <a:ext uri="{9D8B030D-6E8A-4147-A177-3AD203B41FA5}">
                      <a16:colId xmlns:a16="http://schemas.microsoft.com/office/drawing/2014/main" val="900931325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3282601327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80024598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2666092017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3680567512"/>
                    </a:ext>
                  </a:extLst>
                </a:gridCol>
              </a:tblGrid>
              <a:tr h="27699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142899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E446693B-43B6-C184-59E8-D47D474B569D}"/>
              </a:ext>
            </a:extLst>
          </p:cNvPr>
          <p:cNvSpPr txBox="1"/>
          <p:nvPr/>
        </p:nvSpPr>
        <p:spPr>
          <a:xfrm>
            <a:off x="311650" y="3656856"/>
            <a:ext cx="2736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Medium Round – Clarity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C4C600F2-9E43-5D5C-24E0-5363A72E62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316427"/>
              </p:ext>
            </p:extLst>
          </p:nvPr>
        </p:nvGraphicFramePr>
        <p:xfrm>
          <a:off x="333602" y="3933855"/>
          <a:ext cx="6192000" cy="276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8400">
                  <a:extLst>
                    <a:ext uri="{9D8B030D-6E8A-4147-A177-3AD203B41FA5}">
                      <a16:colId xmlns:a16="http://schemas.microsoft.com/office/drawing/2014/main" val="900931325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3282601327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80024598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2666092017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3680567512"/>
                    </a:ext>
                  </a:extLst>
                </a:gridCol>
              </a:tblGrid>
              <a:tr h="27699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142899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C2914EB4-4643-8933-6648-EFE0670B5424}"/>
              </a:ext>
            </a:extLst>
          </p:cNvPr>
          <p:cNvSpPr txBox="1"/>
          <p:nvPr/>
        </p:nvSpPr>
        <p:spPr>
          <a:xfrm>
            <a:off x="311650" y="4349353"/>
            <a:ext cx="45816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Medium Round – Comprehension (how well you understood the text)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31066F71-01C3-F7FE-8C09-00607D9DE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875090"/>
              </p:ext>
            </p:extLst>
          </p:nvPr>
        </p:nvGraphicFramePr>
        <p:xfrm>
          <a:off x="332656" y="4623797"/>
          <a:ext cx="6192000" cy="276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8400">
                  <a:extLst>
                    <a:ext uri="{9D8B030D-6E8A-4147-A177-3AD203B41FA5}">
                      <a16:colId xmlns:a16="http://schemas.microsoft.com/office/drawing/2014/main" val="900931325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3282601327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80024598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2666092017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3680567512"/>
                    </a:ext>
                  </a:extLst>
                </a:gridCol>
              </a:tblGrid>
              <a:tr h="27699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142899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AAA2CED8-5C4B-B0FB-04F9-231CEB4C3502}"/>
              </a:ext>
            </a:extLst>
          </p:cNvPr>
          <p:cNvSpPr txBox="1"/>
          <p:nvPr/>
        </p:nvSpPr>
        <p:spPr>
          <a:xfrm>
            <a:off x="328046" y="5369629"/>
            <a:ext cx="2736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Fastest Round – Clarity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1F45C080-CB8D-0212-6194-44FE70D96C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292971"/>
              </p:ext>
            </p:extLst>
          </p:nvPr>
        </p:nvGraphicFramePr>
        <p:xfrm>
          <a:off x="333602" y="5644210"/>
          <a:ext cx="6192000" cy="276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8400">
                  <a:extLst>
                    <a:ext uri="{9D8B030D-6E8A-4147-A177-3AD203B41FA5}">
                      <a16:colId xmlns:a16="http://schemas.microsoft.com/office/drawing/2014/main" val="900931325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3282601327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80024598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2666092017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3680567512"/>
                    </a:ext>
                  </a:extLst>
                </a:gridCol>
              </a:tblGrid>
              <a:tr h="27699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142899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4F296EDD-98C0-DF5E-5E72-FF4849B7FFA8}"/>
              </a:ext>
            </a:extLst>
          </p:cNvPr>
          <p:cNvSpPr txBox="1"/>
          <p:nvPr/>
        </p:nvSpPr>
        <p:spPr>
          <a:xfrm>
            <a:off x="311650" y="6001948"/>
            <a:ext cx="45816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Fastest Round – Comprehension (how well you understood the text)</a:t>
            </a: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4953AED1-52C8-CAEF-FFB8-0A8AD06C37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854697"/>
              </p:ext>
            </p:extLst>
          </p:nvPr>
        </p:nvGraphicFramePr>
        <p:xfrm>
          <a:off x="333602" y="6296104"/>
          <a:ext cx="6192000" cy="276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8400">
                  <a:extLst>
                    <a:ext uri="{9D8B030D-6E8A-4147-A177-3AD203B41FA5}">
                      <a16:colId xmlns:a16="http://schemas.microsoft.com/office/drawing/2014/main" val="900931325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3282601327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80024598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2666092017"/>
                    </a:ext>
                  </a:extLst>
                </a:gridCol>
                <a:gridCol w="1238400">
                  <a:extLst>
                    <a:ext uri="{9D8B030D-6E8A-4147-A177-3AD203B41FA5}">
                      <a16:colId xmlns:a16="http://schemas.microsoft.com/office/drawing/2014/main" val="3680567512"/>
                    </a:ext>
                  </a:extLst>
                </a:gridCol>
              </a:tblGrid>
              <a:tr h="27699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142899"/>
                  </a:ext>
                </a:extLst>
              </a:tr>
            </a:tbl>
          </a:graphicData>
        </a:graphic>
      </p:graphicFrame>
      <p:sp>
        <p:nvSpPr>
          <p:cNvPr id="26" name="Rectangle 25">
            <a:extLst>
              <a:ext uri="{FF2B5EF4-FFF2-40B4-BE49-F238E27FC236}">
                <a16:creationId xmlns:a16="http://schemas.microsoft.com/office/drawing/2014/main" id="{51B50EC7-E754-D006-6961-7A9E6CFD5495}"/>
              </a:ext>
            </a:extLst>
          </p:cNvPr>
          <p:cNvSpPr/>
          <p:nvPr/>
        </p:nvSpPr>
        <p:spPr>
          <a:xfrm>
            <a:off x="271736" y="6969224"/>
            <a:ext cx="6325616" cy="20000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200" b="1" i="1" dirty="0">
                <a:solidFill>
                  <a:schemeClr val="tx1"/>
                </a:solidFill>
              </a:rPr>
              <a:t>Reflection Questions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</a:rPr>
              <a:t>How did you find the balance between increasing your reading speed and maintaining clarity? Was it challenging?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</a:rPr>
              <a:t>Were there any challenges you encountered during the Speed-Reading Challenge? If so, what were they?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</a:rPr>
              <a:t>If you received feedback from your peers, what insights or suggestions did they provide to improve your reading?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</a:rPr>
              <a:t>What specific goals do you have for improving your reading speed, clarity, and comprehension in the future?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</a:rPr>
              <a:t>Has repeated reading of the text helped you to read it more fluently?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FB22CBE-0E3F-7C25-625A-9DA079D90A6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36623" y="9153319"/>
            <a:ext cx="486743" cy="527403"/>
          </a:xfrm>
          <a:prstGeom prst="rect">
            <a:avLst/>
          </a:prstGeom>
        </p:spPr>
      </p:pic>
      <p:pic>
        <p:nvPicPr>
          <p:cNvPr id="28" name="Picture 27">
            <a:hlinkClick r:id="rId3" action="ppaction://hlinksldjump"/>
            <a:extLst>
              <a:ext uri="{FF2B5EF4-FFF2-40B4-BE49-F238E27FC236}">
                <a16:creationId xmlns:a16="http://schemas.microsoft.com/office/drawing/2014/main" id="{92C79570-156F-80C2-2303-E4840ECB93A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469"/>
          <a:stretch/>
        </p:blipFill>
        <p:spPr>
          <a:xfrm>
            <a:off x="5373218" y="1101657"/>
            <a:ext cx="1082494" cy="693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083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09AC2-BBF6-81BE-5D36-5BC951D57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356" y="1126397"/>
            <a:ext cx="5915025" cy="864091"/>
          </a:xfrm>
        </p:spPr>
        <p:txBody>
          <a:bodyPr>
            <a:normAutofit/>
          </a:bodyPr>
          <a:lstStyle/>
          <a:p>
            <a:r>
              <a:rPr lang="en-GB" sz="2800" b="1" i="1" dirty="0"/>
              <a:t>Reader’s theatre</a:t>
            </a:r>
            <a:br>
              <a:rPr lang="en-GB" sz="2800" b="1" i="1" dirty="0"/>
            </a:br>
            <a:r>
              <a:rPr lang="en-GB" sz="2800" b="1" i="1" dirty="0"/>
              <a:t>Reflection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82B16F-DB6B-5688-7201-D6F7F8407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696508-8089-E8BD-5323-4C7E3139B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693410" cy="527403"/>
          </a:xfrm>
        </p:spPr>
        <p:txBody>
          <a:bodyPr/>
          <a:lstStyle/>
          <a:p>
            <a:r>
              <a:rPr lang="en-US" dirty="0" smtClean="0"/>
              <a:t>ESB-RES-C194 </a:t>
            </a:r>
          </a:p>
          <a:p>
            <a:r>
              <a:rPr lang="en-US" dirty="0" smtClean="0"/>
              <a:t>L1G2-Speech to Connect-Learner Workbook-Section 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413031-BD51-C464-4BF8-87A1334FB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11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7C426D-AA73-8EFD-8938-E98624D348C2}"/>
              </a:ext>
            </a:extLst>
          </p:cNvPr>
          <p:cNvSpPr txBox="1"/>
          <p:nvPr/>
        </p:nvSpPr>
        <p:spPr>
          <a:xfrm>
            <a:off x="260648" y="2144688"/>
            <a:ext cx="6336704" cy="5078313"/>
          </a:xfrm>
          <a:prstGeom prst="rect">
            <a:avLst/>
          </a:prstGeom>
          <a:solidFill>
            <a:srgbClr val="FBE25C"/>
          </a:solidFill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GB" sz="1200" dirty="0"/>
              <a:t>What character did you enjoy playing the most during the reader's theatre activity? Why?</a:t>
            </a:r>
          </a:p>
          <a:p>
            <a:pPr marL="228600" indent="-228600">
              <a:buFont typeface="+mj-lt"/>
              <a:buAutoNum type="arabicPeriod"/>
            </a:pPr>
            <a:endParaRPr lang="en-GB" sz="1200" dirty="0"/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What was the most challenging part of turning the prose into a script and performing it? How did you overcome this challenge?</a:t>
            </a:r>
          </a:p>
          <a:p>
            <a:pPr marL="228600" indent="-228600">
              <a:buFont typeface="+mj-lt"/>
              <a:buAutoNum type="arabicPeriod"/>
            </a:pPr>
            <a:endParaRPr lang="en-GB" sz="1200" dirty="0"/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Did you find that reading the text as a script helped you better understand the story or text? How so?</a:t>
            </a:r>
          </a:p>
          <a:p>
            <a:pPr marL="228600" indent="-228600">
              <a:buFont typeface="+mj-lt"/>
              <a:buAutoNum type="arabicPeriod"/>
            </a:pPr>
            <a:endParaRPr lang="en-GB" sz="1200" dirty="0"/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How did your group work together to make the performance successful? Can you give an example of effective teamwork during the activity?</a:t>
            </a:r>
          </a:p>
          <a:p>
            <a:pPr marL="228600" indent="-228600">
              <a:buFont typeface="+mj-lt"/>
              <a:buAutoNum type="arabicPeriod"/>
            </a:pPr>
            <a:endParaRPr lang="en-GB" sz="1200" dirty="0"/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In what ways did you use your voice and expression to bring your character to life during the performance?</a:t>
            </a:r>
          </a:p>
          <a:p>
            <a:pPr marL="228600" indent="-228600">
              <a:buFont typeface="+mj-lt"/>
              <a:buAutoNum type="arabicPeriod"/>
            </a:pPr>
            <a:endParaRPr lang="en-GB" sz="1200" dirty="0"/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What do you think were the key takeaways from this reader's theatre activity in terms of improving your reading skills and comprehension?</a:t>
            </a:r>
          </a:p>
          <a:p>
            <a:pPr marL="228600" indent="-228600">
              <a:buFont typeface="+mj-lt"/>
              <a:buAutoNum type="arabicPeriod"/>
            </a:pPr>
            <a:endParaRPr lang="en-GB" sz="1200" dirty="0"/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If you were to do this activity again, what would you do differently to enhance the performance or your reading experience?</a:t>
            </a:r>
          </a:p>
          <a:p>
            <a:pPr marL="228600" indent="-228600">
              <a:buFont typeface="+mj-lt"/>
              <a:buAutoNum type="arabicPeriod"/>
            </a:pPr>
            <a:endParaRPr lang="en-GB" sz="1200" dirty="0"/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What did you learn about the text or story by performing it as opposed to just reading it silently?</a:t>
            </a:r>
          </a:p>
          <a:p>
            <a:pPr marL="228600" indent="-228600">
              <a:buFont typeface="+mj-lt"/>
              <a:buAutoNum type="arabicPeriod"/>
            </a:pPr>
            <a:endParaRPr lang="en-GB" sz="1200" dirty="0"/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Did this activity make reading more enjoyable for you?</a:t>
            </a:r>
          </a:p>
          <a:p>
            <a:pPr marL="228600" indent="-228600">
              <a:buFont typeface="+mj-lt"/>
              <a:buAutoNum type="arabicPeriod"/>
            </a:pPr>
            <a:endParaRPr lang="en-GB" sz="1200" dirty="0"/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What other texts or stories do you think would be great for a reader's theatre performance, and why?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FD853F-78C9-6A66-CE7F-47DC02CDBF87}"/>
              </a:ext>
            </a:extLst>
          </p:cNvPr>
          <p:cNvSpPr/>
          <p:nvPr/>
        </p:nvSpPr>
        <p:spPr>
          <a:xfrm>
            <a:off x="260648" y="7329264"/>
            <a:ext cx="6336704" cy="1716115"/>
          </a:xfrm>
          <a:prstGeom prst="rect">
            <a:avLst/>
          </a:prstGeom>
          <a:solidFill>
            <a:srgbClr val="F9BA7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t"/>
          <a:lstStyle/>
          <a:p>
            <a:pPr algn="ctr"/>
            <a:r>
              <a:rPr lang="en-GB" sz="1200" b="1" i="1">
                <a:solidFill>
                  <a:schemeClr val="tx1"/>
                </a:solidFill>
              </a:rPr>
              <a:t>Some sentence starters for discussion</a:t>
            </a:r>
            <a:endParaRPr lang="en-GB" sz="1200" b="1" i="1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37981B-4998-3732-4085-ADAF4E67C171}"/>
              </a:ext>
            </a:extLst>
          </p:cNvPr>
          <p:cNvSpPr txBox="1"/>
          <p:nvPr/>
        </p:nvSpPr>
        <p:spPr>
          <a:xfrm>
            <a:off x="260648" y="7617296"/>
            <a:ext cx="6336704" cy="1428083"/>
          </a:xfrm>
          <a:prstGeom prst="rect">
            <a:avLst/>
          </a:prstGeom>
          <a:noFill/>
        </p:spPr>
        <p:txBody>
          <a:bodyPr wrap="none" numCol="2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</a:rPr>
              <a:t>"I agree with you because..."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</a:rPr>
              <a:t>"That's an interesting point. I also think..."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</a:rPr>
              <a:t>"I see what you're saying, but I have a different view. I think..."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</a:rPr>
              <a:t>"You made a great point, and I want to add that..."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</a:rPr>
              <a:t>"I understand your perspective, and it's similar to mine because..."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</a:rPr>
              <a:t>"I have a different idea. I think that..."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</a:rPr>
              <a:t>"You've given a good example, and it reminds me of..."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</a:rPr>
              <a:t>"I see where you're coming from, and I'd like to add..."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</a:rPr>
              <a:t>"You're right, and I also believe that..."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</a:rPr>
              <a:t>"So, to summarise what we've talked about...”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9C275E9-1220-FAE0-0E88-0560CFD597E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</a:blip>
          <a:stretch>
            <a:fillRect/>
          </a:stretch>
        </p:blipFill>
        <p:spPr>
          <a:xfrm>
            <a:off x="4502232" y="1073242"/>
            <a:ext cx="2083412" cy="98975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2031062-2FDF-2691-DB85-0F5BA3E7A72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36623" y="915331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346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FF4BD-E1F2-06B3-8308-2F76A11F9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92561"/>
            <a:ext cx="5915025" cy="801854"/>
          </a:xfrm>
        </p:spPr>
        <p:txBody>
          <a:bodyPr/>
          <a:lstStyle/>
          <a:p>
            <a:r>
              <a:rPr lang="en-GB" b="1" i="1" dirty="0"/>
              <a:t>Narration and dialogue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8AC6B9-C942-887C-6225-824154989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E98A78-5AAD-ACA4-00EB-544D99EAE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 smtClean="0"/>
              <a:t>ESB-RES-C194 </a:t>
            </a:r>
          </a:p>
          <a:p>
            <a:r>
              <a:rPr lang="en-US" dirty="0" smtClean="0"/>
              <a:t>L1G2-Speech to Connect-Learner Workbook-Section 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722D9C-2CA5-5BD9-5621-9A2F7A711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12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B962B1-EBAF-76DE-D4DD-C70545AED5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243623" y="2720365"/>
            <a:ext cx="7386987" cy="5535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5722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049E5-5605-36F1-2C40-C7281AAF1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31" y="1110939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sz="3100" b="1" i="1" dirty="0"/>
              <a:t>Tone, mood, and atmosphere</a:t>
            </a:r>
            <a:r>
              <a:rPr lang="en-GB" b="1" i="1" dirty="0"/>
              <a:t/>
            </a:r>
            <a:br>
              <a:rPr lang="en-GB" b="1" i="1" dirty="0"/>
            </a:br>
            <a:r>
              <a:rPr lang="en-GB" sz="2700" b="1" i="1" dirty="0"/>
              <a:t>Word bank</a:t>
            </a:r>
            <a:endParaRPr lang="en-GB" b="1" i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823F1A-895A-2953-82EA-1DE3A79B8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F3986F-D16D-A203-E110-A165B1C83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 smtClean="0"/>
              <a:t>ESB-RES-C194 </a:t>
            </a:r>
          </a:p>
          <a:p>
            <a:r>
              <a:rPr lang="en-US" dirty="0" smtClean="0"/>
              <a:t>L1G2-Speech to Connect-Learner Workbook-Section 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BF24BF-0CC4-2BD2-951C-E987977DB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13</a:t>
            </a:fld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E2D9B5B-4F6F-9DE1-E0B0-70A7C616CCE3}"/>
              </a:ext>
            </a:extLst>
          </p:cNvPr>
          <p:cNvGrpSpPr/>
          <p:nvPr/>
        </p:nvGrpSpPr>
        <p:grpSpPr>
          <a:xfrm>
            <a:off x="283331" y="1784648"/>
            <a:ext cx="6291337" cy="6834970"/>
            <a:chOff x="233663" y="1526945"/>
            <a:chExt cx="6291337" cy="683497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65776D7-35C8-5711-3A5D-9654F361319D}"/>
                </a:ext>
              </a:extLst>
            </p:cNvPr>
            <p:cNvSpPr/>
            <p:nvPr/>
          </p:nvSpPr>
          <p:spPr>
            <a:xfrm>
              <a:off x="260304" y="1526945"/>
              <a:ext cx="6264696" cy="2417944"/>
            </a:xfrm>
            <a:prstGeom prst="rect">
              <a:avLst/>
            </a:prstGeom>
            <a:solidFill>
              <a:srgbClr val="FDD20A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numCol="1" spcCol="36000" rtlCol="0" anchor="t"/>
            <a:lstStyle/>
            <a:p>
              <a:r>
                <a:rPr lang="en-GB" sz="1400" b="1" i="1" dirty="0">
                  <a:solidFill>
                    <a:schemeClr val="tx1"/>
                  </a:solidFill>
                </a:rPr>
                <a:t>Tone</a:t>
              </a:r>
              <a:r>
                <a:rPr lang="en-GB" sz="1400" dirty="0">
                  <a:solidFill>
                    <a:schemeClr val="tx1"/>
                  </a:solidFill>
                </a:rPr>
                <a:t/>
              </a:r>
              <a:br>
                <a:rPr lang="en-GB" sz="1400" dirty="0">
                  <a:solidFill>
                    <a:schemeClr val="tx1"/>
                  </a:solidFill>
                </a:rPr>
              </a:br>
              <a:r>
                <a:rPr lang="en-GB" sz="1400" dirty="0">
                  <a:solidFill>
                    <a:schemeClr val="tx1"/>
                  </a:solidFill>
                </a:rPr>
                <a:t>The way a writer or character speaks. The attitude of the text.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5CCB29C-C172-0866-D28A-C74FB6B8EFA0}"/>
                </a:ext>
              </a:extLst>
            </p:cNvPr>
            <p:cNvSpPr/>
            <p:nvPr/>
          </p:nvSpPr>
          <p:spPr>
            <a:xfrm>
              <a:off x="233663" y="4133745"/>
              <a:ext cx="3096345" cy="4228170"/>
            </a:xfrm>
            <a:prstGeom prst="rect">
              <a:avLst/>
            </a:prstGeom>
            <a:solidFill>
              <a:srgbClr val="C1DA23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400" b="1" i="1" dirty="0">
                  <a:solidFill>
                    <a:schemeClr val="tx1"/>
                  </a:solidFill>
                </a:rPr>
                <a:t>Atmosphere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The way the place or setting makes the reader feel.</a:t>
              </a:r>
              <a:br>
                <a:rPr lang="en-GB" sz="1400" dirty="0">
                  <a:solidFill>
                    <a:schemeClr val="tx1"/>
                  </a:solidFill>
                </a:rPr>
              </a:br>
              <a:r>
                <a:rPr lang="en-GB" sz="1400" dirty="0">
                  <a:solidFill>
                    <a:schemeClr val="tx1"/>
                  </a:solidFill>
                </a:rPr>
                <a:t/>
              </a:r>
              <a:br>
                <a:rPr lang="en-GB" sz="1400" dirty="0">
                  <a:solidFill>
                    <a:schemeClr val="tx1"/>
                  </a:solidFill>
                </a:rPr>
              </a:br>
              <a:r>
                <a:rPr lang="en-GB" sz="1400" dirty="0">
                  <a:solidFill>
                    <a:schemeClr val="tx1"/>
                  </a:solidFill>
                </a:rPr>
                <a:t>Spooky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Joyful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Tense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Peaceful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Mysterious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Chaotic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Romantic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Lively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Gloomy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Peaceful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Hectic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Enchanting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Ominous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Tranquil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Whimsical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00B957B-92C1-6E3F-FD07-915EB37A8926}"/>
                </a:ext>
              </a:extLst>
            </p:cNvPr>
            <p:cNvSpPr/>
            <p:nvPr/>
          </p:nvSpPr>
          <p:spPr>
            <a:xfrm>
              <a:off x="3407420" y="4133745"/>
              <a:ext cx="3096000" cy="4228170"/>
            </a:xfrm>
            <a:prstGeom prst="rect">
              <a:avLst/>
            </a:prstGeom>
            <a:solidFill>
              <a:srgbClr val="F5891C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400" b="1" i="1" dirty="0">
                  <a:solidFill>
                    <a:schemeClr val="tx1"/>
                  </a:solidFill>
                </a:rPr>
                <a:t>Mood</a:t>
              </a:r>
              <a:r>
                <a:rPr lang="en-GB" sz="1400" dirty="0">
                  <a:solidFill>
                    <a:schemeClr val="tx1"/>
                  </a:solidFill>
                </a:rPr>
                <a:t/>
              </a:r>
              <a:br>
                <a:rPr lang="en-GB" sz="1400" dirty="0">
                  <a:solidFill>
                    <a:schemeClr val="tx1"/>
                  </a:solidFill>
                </a:rPr>
              </a:br>
              <a:r>
                <a:rPr lang="en-GB" sz="1400" dirty="0">
                  <a:solidFill>
                    <a:schemeClr val="tx1"/>
                  </a:solidFill>
                </a:rPr>
                <a:t>The way the text makes the reader feel.</a:t>
              </a:r>
              <a:br>
                <a:rPr lang="en-GB" sz="1400" dirty="0">
                  <a:solidFill>
                    <a:schemeClr val="tx1"/>
                  </a:solidFill>
                </a:rPr>
              </a:br>
              <a:r>
                <a:rPr lang="en-GB" sz="1400" dirty="0">
                  <a:solidFill>
                    <a:schemeClr val="tx1"/>
                  </a:solidFill>
                </a:rPr>
                <a:t/>
              </a:r>
              <a:br>
                <a:rPr lang="en-GB" sz="1400" dirty="0">
                  <a:solidFill>
                    <a:schemeClr val="tx1"/>
                  </a:solidFill>
                </a:rPr>
              </a:br>
              <a:endParaRPr lang="en-GB" sz="1400" dirty="0">
                <a:solidFill>
                  <a:schemeClr val="tx1"/>
                </a:solidFill>
              </a:endParaRPr>
            </a:p>
            <a:p>
              <a:r>
                <a:rPr lang="en-GB" sz="1400" dirty="0">
                  <a:solidFill>
                    <a:schemeClr val="tx1"/>
                  </a:solidFill>
                </a:rPr>
                <a:t>Frightened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Relaxed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Thoughtful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Inspired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Sad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Hopeful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Anxious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Content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Nostalgic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Inquisitive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Happy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Restless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Exhilarated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Bittersweet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Confused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C1BEF45-C585-137F-2857-D5CD6CBCC756}"/>
                </a:ext>
              </a:extLst>
            </p:cNvPr>
            <p:cNvSpPr txBox="1"/>
            <p:nvPr/>
          </p:nvSpPr>
          <p:spPr>
            <a:xfrm>
              <a:off x="320920" y="2074791"/>
              <a:ext cx="5915024" cy="1597495"/>
            </a:xfrm>
            <a:prstGeom prst="rect">
              <a:avLst/>
            </a:prstGeom>
            <a:noFill/>
          </p:spPr>
          <p:txBody>
            <a:bodyPr wrap="square" numCol="2">
              <a:noAutofit/>
            </a:bodyPr>
            <a:lstStyle/>
            <a:p>
              <a:r>
                <a:rPr lang="en-GB" sz="1400" dirty="0"/>
                <a:t>Funny</a:t>
              </a:r>
            </a:p>
            <a:p>
              <a:r>
                <a:rPr lang="en-GB" sz="1400" dirty="0"/>
                <a:t>Serious</a:t>
              </a:r>
            </a:p>
            <a:p>
              <a:r>
                <a:rPr lang="en-GB" sz="1400" dirty="0"/>
                <a:t>Casual</a:t>
              </a:r>
            </a:p>
            <a:p>
              <a:r>
                <a:rPr lang="en-GB" sz="1400" dirty="0"/>
                <a:t>Honest</a:t>
              </a:r>
            </a:p>
            <a:p>
              <a:r>
                <a:rPr lang="en-GB" sz="1400" dirty="0"/>
                <a:t>Nervous</a:t>
              </a:r>
            </a:p>
            <a:p>
              <a:r>
                <a:rPr lang="en-GB" sz="1400" dirty="0"/>
                <a:t>Confident</a:t>
              </a:r>
            </a:p>
            <a:p>
              <a:r>
                <a:rPr lang="en-GB" sz="1400" dirty="0"/>
                <a:t>Playful</a:t>
              </a:r>
            </a:p>
            <a:p>
              <a:r>
                <a:rPr lang="en-GB" sz="1400" dirty="0"/>
                <a:t>Sad</a:t>
              </a:r>
            </a:p>
            <a:p>
              <a:r>
                <a:rPr lang="en-GB" sz="1400" dirty="0"/>
                <a:t>Doubtful</a:t>
              </a:r>
            </a:p>
            <a:p>
              <a:r>
                <a:rPr lang="en-GB" sz="1400" dirty="0"/>
                <a:t>Humorous</a:t>
              </a:r>
            </a:p>
            <a:p>
              <a:r>
                <a:rPr lang="en-GB" sz="1400" dirty="0"/>
                <a:t>Mocking</a:t>
              </a:r>
            </a:p>
            <a:p>
              <a:r>
                <a:rPr lang="en-GB" sz="1400" dirty="0"/>
                <a:t>Respectful</a:t>
              </a:r>
            </a:p>
            <a:p>
              <a:r>
                <a:rPr lang="en-GB" sz="1400" dirty="0"/>
                <a:t>Tricky</a:t>
              </a:r>
            </a:p>
            <a:p>
              <a:r>
                <a:rPr lang="en-GB" sz="1400" dirty="0"/>
                <a:t>Angry</a:t>
              </a:r>
            </a:p>
            <a:p>
              <a:r>
                <a:rPr lang="en-GB" sz="1400" dirty="0"/>
                <a:t>Realistic</a:t>
              </a:r>
            </a:p>
            <a:p>
              <a:r>
                <a:rPr lang="en-GB" sz="1400" dirty="0"/>
                <a:t>Sarcastic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21FF20BF-9930-BCE8-1E07-2E48774710F1}"/>
              </a:ext>
            </a:extLst>
          </p:cNvPr>
          <p:cNvPicPr/>
          <p:nvPr/>
        </p:nvPicPr>
        <p:blipFill rotWithShape="1">
          <a:blip r:embed="rId2"/>
          <a:srcRect l="14665" t="1" r="11395" b="1"/>
          <a:stretch/>
        </p:blipFill>
        <p:spPr>
          <a:xfrm>
            <a:off x="6236623" y="915331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2205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A0C13-6639-CFD8-83F9-0FF0D5FAB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908" y="1064568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Reading narration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B2A04-5282-8B5C-301B-6EA0A8CA3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F88E7E-4364-24B6-524A-CFB31D1B1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 smtClean="0"/>
              <a:t>ESB-RES-C194 </a:t>
            </a:r>
          </a:p>
          <a:p>
            <a:r>
              <a:rPr lang="en-US" dirty="0" smtClean="0"/>
              <a:t>L1G2-Speech to Connect-Learner Workbook-Section 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95A7D2-D8BA-99E6-652D-42B55F83E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C5E346-1EC9-9C39-B5F3-3C4923C2E46F}"/>
              </a:ext>
            </a:extLst>
          </p:cNvPr>
          <p:cNvSpPr txBox="1"/>
          <p:nvPr/>
        </p:nvSpPr>
        <p:spPr>
          <a:xfrm>
            <a:off x="277912" y="1547806"/>
            <a:ext cx="6336704" cy="4257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en-GB" sz="1200" dirty="0"/>
              <a:t>I stood paralysed; I was frozen in fear. From somewhere in the depths of the house – but somewhere not very far from the room in which I was – I heard a noise. It was a faint noise, and I could not make out exactly what it was. It was a sound like a regular, yet intermittent bump or rumble.</a:t>
            </a:r>
          </a:p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en-GB" sz="1200" dirty="0"/>
              <a:t>Then there was nothing.</a:t>
            </a:r>
          </a:p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en-GB" sz="1200" dirty="0"/>
              <a:t>There were no footsteps, no creaking floorboards; the air was absolutely silent. This was a different kind of silence: ominous and dreadful. After a while I heard the odd sound again. It seemed to be coming from the room at the end of the corridor. The locked room. I arrived at the top of the long corridor. The passage led only to three other bedrooms on either side and, one by one, regaining my nerve as I went, I opened them and looked inside each one. Nothing, only heavy old furniture and empty unmade beds and, in the rooms at the back of the house, moonlight.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8B7195A-4614-B516-DB8E-2CCD261720B6}"/>
              </a:ext>
            </a:extLst>
          </p:cNvPr>
          <p:cNvSpPr/>
          <p:nvPr/>
        </p:nvSpPr>
        <p:spPr>
          <a:xfrm>
            <a:off x="294556" y="8900449"/>
            <a:ext cx="6324535" cy="257534"/>
          </a:xfrm>
          <a:prstGeom prst="rect">
            <a:avLst/>
          </a:prstGeom>
          <a:solidFill>
            <a:srgbClr val="F68B1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What methods might a reader use to reflect these?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0A9891-2C1E-2D22-7D3C-D45E7E570234}"/>
              </a:ext>
            </a:extLst>
          </p:cNvPr>
          <p:cNvSpPr/>
          <p:nvPr/>
        </p:nvSpPr>
        <p:spPr>
          <a:xfrm>
            <a:off x="294556" y="6096057"/>
            <a:ext cx="6336704" cy="2770866"/>
          </a:xfrm>
          <a:prstGeom prst="rect">
            <a:avLst/>
          </a:prstGeom>
          <a:solidFill>
            <a:srgbClr val="FDD2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/>
          <a:lstStyle/>
          <a:p>
            <a:pPr marL="228600" indent="-228600">
              <a:buFont typeface="+mj-lt"/>
              <a:buAutoNum type="arabicPeriod"/>
            </a:pPr>
            <a:r>
              <a:rPr lang="en-GB" sz="1200" dirty="0">
                <a:solidFill>
                  <a:schemeClr val="tx1"/>
                </a:solidFill>
              </a:rPr>
              <a:t>How would you describe the tone?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/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/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/>
            </a:r>
            <a:br>
              <a:rPr lang="en-GB" sz="1200" dirty="0">
                <a:solidFill>
                  <a:schemeClr val="tx1"/>
                </a:solidFill>
              </a:rPr>
            </a:br>
            <a:endParaRPr lang="en-GB" sz="1200" dirty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GB" sz="1200" dirty="0">
                <a:solidFill>
                  <a:schemeClr val="tx1"/>
                </a:solidFill>
              </a:rPr>
              <a:t>How would you describe the mood?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/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/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/>
            </a:r>
            <a:br>
              <a:rPr lang="en-GB" sz="1200" dirty="0">
                <a:solidFill>
                  <a:schemeClr val="tx1"/>
                </a:solidFill>
              </a:rPr>
            </a:br>
            <a:endParaRPr lang="en-GB" sz="1200" dirty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GB" sz="1200" dirty="0">
                <a:solidFill>
                  <a:schemeClr val="tx1"/>
                </a:solidFill>
              </a:rPr>
              <a:t>How would you describe the atmosphere?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85FF671-E55A-6202-FA4E-FE951893A7CE}"/>
              </a:ext>
            </a:extLst>
          </p:cNvPr>
          <p:cNvSpPr/>
          <p:nvPr/>
        </p:nvSpPr>
        <p:spPr>
          <a:xfrm>
            <a:off x="294556" y="5878518"/>
            <a:ext cx="6320060" cy="159073"/>
          </a:xfrm>
          <a:prstGeom prst="rect">
            <a:avLst/>
          </a:prstGeom>
          <a:solidFill>
            <a:srgbClr val="C3D7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Use the word bank to help you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74543CF-772D-6A69-4F3A-7B25D55224EC}"/>
              </a:ext>
            </a:extLst>
          </p:cNvPr>
          <p:cNvPicPr/>
          <p:nvPr/>
        </p:nvPicPr>
        <p:blipFill rotWithShape="1">
          <a:blip r:embed="rId2"/>
          <a:srcRect l="14665" t="1" r="11395" b="1"/>
          <a:stretch/>
        </p:blipFill>
        <p:spPr>
          <a:xfrm>
            <a:off x="6236623" y="915331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414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A0C13-6639-CFD8-83F9-0FF0D5FAB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908" y="1064568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Reading narration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B2A04-5282-8B5C-301B-6EA0A8CA3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F88E7E-4364-24B6-524A-CFB31D1B1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28826" y="9181402"/>
            <a:ext cx="2696318" cy="527403"/>
          </a:xfrm>
        </p:spPr>
        <p:txBody>
          <a:bodyPr/>
          <a:lstStyle/>
          <a:p>
            <a:r>
              <a:rPr lang="en-US" dirty="0" smtClean="0"/>
              <a:t>ESB-RES-C194 </a:t>
            </a:r>
          </a:p>
          <a:p>
            <a:r>
              <a:rPr lang="en-US" dirty="0" smtClean="0"/>
              <a:t>L1G2-Speech to Connect-Learner Workbook-Section 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95A7D2-D8BA-99E6-652D-42B55F83E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15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C5E346-1EC9-9C39-B5F3-3C4923C2E46F}"/>
              </a:ext>
            </a:extLst>
          </p:cNvPr>
          <p:cNvSpPr txBox="1"/>
          <p:nvPr/>
        </p:nvSpPr>
        <p:spPr>
          <a:xfrm>
            <a:off x="277912" y="1547806"/>
            <a:ext cx="6336704" cy="4257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en-GB" sz="1200" dirty="0"/>
              <a:t>I stood paralysed; I was frozen in fear. From somewhere in the depths of the house – but somewhere not very far from the room in which I was – I heard a noise. It was a faint noise, and I could not make out exactly what it was. It was a sound like a regular, yet intermittent bump or rumble.</a:t>
            </a:r>
          </a:p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en-GB" sz="1200" dirty="0"/>
              <a:t>Then there was nothing.</a:t>
            </a:r>
          </a:p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en-GB" sz="1200" dirty="0"/>
              <a:t>There were no footsteps, no creaking floorboards; the air was absolutely silent. This was a different kind of silence: ominous and dreadful. After a while I heard the odd sound again. It seemed to be coming from the room at the end of the corridor. The locked room. I arrived at the top of the long corridor. The passage led only to three other bedrooms on either side and, one by one, regaining my nerve as I went, I opened them and looked inside each one. Nothing, only heavy old furniture and empty unmade beds and, in the rooms at the back of the house, moonlight.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A6FA39-3CAD-F2B3-1976-40F8C16DD474}"/>
              </a:ext>
            </a:extLst>
          </p:cNvPr>
          <p:cNvSpPr/>
          <p:nvPr/>
        </p:nvSpPr>
        <p:spPr>
          <a:xfrm>
            <a:off x="255464" y="6488958"/>
            <a:ext cx="1062856" cy="305197"/>
          </a:xfrm>
          <a:prstGeom prst="rect">
            <a:avLst/>
          </a:prstGeom>
          <a:solidFill>
            <a:srgbClr val="C3D7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pause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9E8A76A-8097-501E-5D9C-09DDCB322954}"/>
              </a:ext>
            </a:extLst>
          </p:cNvPr>
          <p:cNvSpPr/>
          <p:nvPr/>
        </p:nvSpPr>
        <p:spPr>
          <a:xfrm>
            <a:off x="255464" y="7052680"/>
            <a:ext cx="1062856" cy="305197"/>
          </a:xfrm>
          <a:prstGeom prst="rect">
            <a:avLst/>
          </a:prstGeom>
          <a:solidFill>
            <a:srgbClr val="C3D7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pace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6A25B80-EFE5-3B33-FC09-1C93C1045E60}"/>
              </a:ext>
            </a:extLst>
          </p:cNvPr>
          <p:cNvSpPr/>
          <p:nvPr/>
        </p:nvSpPr>
        <p:spPr>
          <a:xfrm>
            <a:off x="255464" y="7616402"/>
            <a:ext cx="1062856" cy="305197"/>
          </a:xfrm>
          <a:prstGeom prst="rect">
            <a:avLst/>
          </a:prstGeom>
          <a:solidFill>
            <a:srgbClr val="C3D7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emphasis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7CEED4-D90A-4E34-986A-C210299C909C}"/>
              </a:ext>
            </a:extLst>
          </p:cNvPr>
          <p:cNvSpPr/>
          <p:nvPr/>
        </p:nvSpPr>
        <p:spPr>
          <a:xfrm>
            <a:off x="255464" y="8180123"/>
            <a:ext cx="1062856" cy="305197"/>
          </a:xfrm>
          <a:prstGeom prst="rect">
            <a:avLst/>
          </a:prstGeom>
          <a:solidFill>
            <a:srgbClr val="C3D7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pitch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BB0D76-0F79-1C78-AC00-6775B05E3C2F}"/>
              </a:ext>
            </a:extLst>
          </p:cNvPr>
          <p:cNvSpPr/>
          <p:nvPr/>
        </p:nvSpPr>
        <p:spPr>
          <a:xfrm>
            <a:off x="255464" y="8743844"/>
            <a:ext cx="1062856" cy="305197"/>
          </a:xfrm>
          <a:prstGeom prst="rect">
            <a:avLst/>
          </a:prstGeom>
          <a:solidFill>
            <a:srgbClr val="C3D7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volume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E62B97-2A43-DD3F-B93C-D5C9182A0923}"/>
              </a:ext>
            </a:extLst>
          </p:cNvPr>
          <p:cNvSpPr txBox="1"/>
          <p:nvPr/>
        </p:nvSpPr>
        <p:spPr>
          <a:xfrm>
            <a:off x="255464" y="5961112"/>
            <a:ext cx="6359152" cy="430887"/>
          </a:xfrm>
          <a:prstGeom prst="rect">
            <a:avLst/>
          </a:prstGeom>
          <a:solidFill>
            <a:srgbClr val="FDD20A"/>
          </a:solidFill>
        </p:spPr>
        <p:txBody>
          <a:bodyPr wrap="square">
            <a:spAutoFit/>
          </a:bodyPr>
          <a:lstStyle/>
          <a:p>
            <a:r>
              <a:rPr lang="en-GB" sz="1100" dirty="0"/>
              <a:t>Listen to the recording. </a:t>
            </a:r>
          </a:p>
          <a:p>
            <a:r>
              <a:rPr lang="en-GB" sz="1100" dirty="0"/>
              <a:t>Identify at least one place where the reader uses: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88189A2-8F14-3B29-F2F2-42BCB24FD543}"/>
              </a:ext>
            </a:extLst>
          </p:cNvPr>
          <p:cNvSpPr/>
          <p:nvPr/>
        </p:nvSpPr>
        <p:spPr>
          <a:xfrm>
            <a:off x="1412776" y="6488958"/>
            <a:ext cx="5201840" cy="256849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What is the overall effect? What mood, tone, or atmosphere is created?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D873D5-A8EA-1DD0-6C1C-7928286A6D66}"/>
              </a:ext>
            </a:extLst>
          </p:cNvPr>
          <p:cNvPicPr/>
          <p:nvPr/>
        </p:nvPicPr>
        <p:blipFill rotWithShape="1">
          <a:blip r:embed="rId2"/>
          <a:srcRect l="14665" t="1" r="11395" b="1"/>
          <a:stretch/>
        </p:blipFill>
        <p:spPr>
          <a:xfrm>
            <a:off x="6236623" y="915331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36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BE27F-70D1-CB2E-3834-EEB74D8B8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978" y="992560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Reading dialogue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B08213-5BC6-3045-C247-7721CAB8D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C42181-6575-D8A4-45A1-545FE1E0D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 smtClean="0"/>
              <a:t>ESB-RES-C194 </a:t>
            </a:r>
          </a:p>
          <a:p>
            <a:r>
              <a:rPr lang="en-US" dirty="0" smtClean="0"/>
              <a:t>L1G2-Speech to Connect-Learner Workbook-Section 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B50D03-9410-32E8-ECB0-D3C1638D5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16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A7C015-5FB9-2687-FC5A-36D933A1C152}"/>
              </a:ext>
            </a:extLst>
          </p:cNvPr>
          <p:cNvSpPr txBox="1"/>
          <p:nvPr/>
        </p:nvSpPr>
        <p:spPr>
          <a:xfrm>
            <a:off x="296652" y="1519963"/>
            <a:ext cx="6264696" cy="398570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1100" dirty="0"/>
              <a:t>And then the monster spoke.</a:t>
            </a:r>
          </a:p>
          <a:p>
            <a:endParaRPr lang="en-GB" sz="1100" dirty="0"/>
          </a:p>
          <a:p>
            <a:r>
              <a:rPr lang="en-GB" sz="1100" b="1" dirty="0"/>
              <a:t>Conor O'Malley</a:t>
            </a:r>
            <a:r>
              <a:rPr lang="en-GB" sz="1100" dirty="0"/>
              <a:t>, it said, a huge gust of warm, compost-smelling breath rushing through Conor's window, blowing his hair back. Its voice rumbled low and loud, with a vibration so deep Conor could feel it in his chest.</a:t>
            </a:r>
          </a:p>
          <a:p>
            <a:endParaRPr lang="en-GB" sz="1100" dirty="0"/>
          </a:p>
          <a:p>
            <a:r>
              <a:rPr lang="en-GB" sz="1100" b="1" dirty="0"/>
              <a:t>I have come to get you, Conor O'Malley</a:t>
            </a:r>
            <a:r>
              <a:rPr lang="en-GB" sz="1100" dirty="0"/>
              <a:t>, the monster said, pushing against the house, shaking the pictures off Conor's wall, sending books and electronic gadgets and an old stuffed toy rhino tumbling to the floor.</a:t>
            </a:r>
          </a:p>
          <a:p>
            <a:endParaRPr lang="en-GB" sz="1100" dirty="0"/>
          </a:p>
          <a:p>
            <a:r>
              <a:rPr lang="en-GB" sz="1100" dirty="0"/>
              <a:t>A monster, Conor thought. A real, honest to-goodness monster. In real, waking life. Not in a dream, but here, at his window.</a:t>
            </a:r>
          </a:p>
          <a:p>
            <a:endParaRPr lang="en-GB" sz="1100" dirty="0"/>
          </a:p>
          <a:p>
            <a:r>
              <a:rPr lang="en-GB" sz="1100" dirty="0"/>
              <a:t>Come to get him.</a:t>
            </a:r>
          </a:p>
          <a:p>
            <a:endParaRPr lang="en-GB" sz="1100" dirty="0"/>
          </a:p>
          <a:p>
            <a:r>
              <a:rPr lang="en-GB" sz="1100" dirty="0"/>
              <a:t>But Conor didn't run.</a:t>
            </a:r>
          </a:p>
          <a:p>
            <a:endParaRPr lang="en-GB" sz="1100" dirty="0"/>
          </a:p>
          <a:p>
            <a:r>
              <a:rPr lang="en-GB" sz="1100" dirty="0"/>
              <a:t>In fact, he found he wasn't even frightened.</a:t>
            </a:r>
          </a:p>
          <a:p>
            <a:endParaRPr lang="en-GB" sz="1100" dirty="0"/>
          </a:p>
          <a:p>
            <a:r>
              <a:rPr lang="en-GB" sz="1100" dirty="0"/>
              <a:t>All he could feel, all he had felt since the monster revealed itself, was a growing disappointment.</a:t>
            </a:r>
          </a:p>
          <a:p>
            <a:endParaRPr lang="en-GB" sz="1100" dirty="0"/>
          </a:p>
          <a:p>
            <a:r>
              <a:rPr lang="en-GB" sz="1100" dirty="0"/>
              <a:t>Because this wasn't the monster he was expecting.</a:t>
            </a:r>
          </a:p>
          <a:p>
            <a:endParaRPr lang="en-GB" sz="1100" dirty="0"/>
          </a:p>
          <a:p>
            <a:r>
              <a:rPr lang="en-GB" sz="1100" dirty="0"/>
              <a:t>"So come and get me then," he said.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EBE26B-9C0B-2D9F-5B42-585CB3281648}"/>
              </a:ext>
            </a:extLst>
          </p:cNvPr>
          <p:cNvSpPr txBox="1"/>
          <p:nvPr/>
        </p:nvSpPr>
        <p:spPr>
          <a:xfrm>
            <a:off x="282217" y="5612019"/>
            <a:ext cx="1440000" cy="34563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pPr algn="ctr"/>
            <a:r>
              <a:rPr lang="en-GB" sz="1100" b="1" i="1" dirty="0"/>
              <a:t>Words They Say: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7EDAEF-C39A-EC99-14AA-49AC91DB853A}"/>
              </a:ext>
            </a:extLst>
          </p:cNvPr>
          <p:cNvSpPr txBox="1"/>
          <p:nvPr/>
        </p:nvSpPr>
        <p:spPr>
          <a:xfrm>
            <a:off x="1880151" y="5607665"/>
            <a:ext cx="1440000" cy="34563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pPr algn="ctr"/>
            <a:r>
              <a:rPr lang="en-GB" sz="1100" b="1" i="1" dirty="0">
                <a:effectLst/>
              </a:rPr>
              <a:t>Dialogue Tags:</a:t>
            </a:r>
            <a:r>
              <a:rPr lang="en-GB" sz="1100" b="0" i="1" dirty="0">
                <a:effectLst/>
              </a:rPr>
              <a:t> </a:t>
            </a:r>
          </a:p>
          <a:p>
            <a:pPr algn="ctr"/>
            <a:endParaRPr lang="en-GB" sz="11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B971A5-0552-5A7C-A482-A565DE97A129}"/>
              </a:ext>
            </a:extLst>
          </p:cNvPr>
          <p:cNvSpPr txBox="1"/>
          <p:nvPr/>
        </p:nvSpPr>
        <p:spPr>
          <a:xfrm>
            <a:off x="3537850" y="5618686"/>
            <a:ext cx="1440000" cy="34453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pPr algn="ctr"/>
            <a:r>
              <a:rPr lang="en-GB" sz="1100" b="1" i="1" dirty="0">
                <a:effectLst/>
              </a:rPr>
              <a:t>Punctuation:</a:t>
            </a:r>
            <a:r>
              <a:rPr lang="en-GB" sz="1100" b="0" i="1" dirty="0">
                <a:effectLst/>
              </a:rPr>
              <a:t> </a:t>
            </a:r>
          </a:p>
          <a:p>
            <a:pPr algn="ctr"/>
            <a:endParaRPr lang="en-GB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D22CF9-7401-F24F-C58E-E0CCADD65D2F}"/>
              </a:ext>
            </a:extLst>
          </p:cNvPr>
          <p:cNvSpPr txBox="1"/>
          <p:nvPr/>
        </p:nvSpPr>
        <p:spPr>
          <a:xfrm>
            <a:off x="5135784" y="5636026"/>
            <a:ext cx="1440000" cy="34453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pPr algn="ctr"/>
            <a:r>
              <a:rPr lang="en-GB" sz="1100" b="1" i="1" dirty="0">
                <a:effectLst/>
              </a:rPr>
              <a:t>Context:</a:t>
            </a:r>
            <a:r>
              <a:rPr lang="en-GB" sz="1100" b="0" i="1" dirty="0">
                <a:effectLst/>
              </a:rPr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2482BA-3056-C418-D60B-03EE615A1FB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36623" y="915331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6914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B2A04-5282-8B5C-301B-6EA0A8CA3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F88E7E-4364-24B6-524A-CFB31D1B1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 smtClean="0"/>
              <a:t>ESB-RES-C194 </a:t>
            </a:r>
          </a:p>
          <a:p>
            <a:r>
              <a:rPr lang="en-US" dirty="0" smtClean="0"/>
              <a:t>L1G2-Speech to Connect-Learner Workbook-Section 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95A7D2-D8BA-99E6-652D-42B55F83E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17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56C38B-16FF-F1CD-54C4-D6920B9032B3}"/>
              </a:ext>
            </a:extLst>
          </p:cNvPr>
          <p:cNvPicPr/>
          <p:nvPr/>
        </p:nvPicPr>
        <p:blipFill rotWithShape="1">
          <a:blip r:embed="rId2"/>
          <a:srcRect l="14665" t="1" r="11395" b="1"/>
          <a:stretch/>
        </p:blipFill>
        <p:spPr>
          <a:xfrm>
            <a:off x="6236623" y="9153319"/>
            <a:ext cx="486743" cy="527403"/>
          </a:xfrm>
          <a:prstGeom prst="rect">
            <a:avLst/>
          </a:prstGeom>
        </p:spPr>
      </p:pic>
      <p:sp>
        <p:nvSpPr>
          <p:cNvPr id="12" name="Title 6">
            <a:extLst>
              <a:ext uri="{FF2B5EF4-FFF2-40B4-BE49-F238E27FC236}">
                <a16:creationId xmlns:a16="http://schemas.microsoft.com/office/drawing/2014/main" id="{AD321491-9DA3-7A5C-B66B-E5A81AED7645}"/>
              </a:ext>
            </a:extLst>
          </p:cNvPr>
          <p:cNvSpPr txBox="1">
            <a:spLocks/>
          </p:cNvSpPr>
          <p:nvPr/>
        </p:nvSpPr>
        <p:spPr>
          <a:xfrm>
            <a:off x="180047" y="1029945"/>
            <a:ext cx="6252668" cy="4987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latin typeface="+mn-lt"/>
              </a:rPr>
              <a:t>Reading dialogue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C8AB95-AD91-5C39-9946-A5034F77F1E6}"/>
              </a:ext>
            </a:extLst>
          </p:cNvPr>
          <p:cNvSpPr txBox="1"/>
          <p:nvPr/>
        </p:nvSpPr>
        <p:spPr>
          <a:xfrm>
            <a:off x="268908" y="1694945"/>
            <a:ext cx="6252668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dirty="0"/>
              <a:t>Choose a section of your own text to try this with.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27E176-C1BC-D31E-9457-117BB229FA78}"/>
              </a:ext>
            </a:extLst>
          </p:cNvPr>
          <p:cNvSpPr txBox="1"/>
          <p:nvPr/>
        </p:nvSpPr>
        <p:spPr>
          <a:xfrm>
            <a:off x="268908" y="2178263"/>
            <a:ext cx="3160092" cy="28045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GB" sz="1100" b="1" i="1" dirty="0"/>
              <a:t>Words They Say:</a:t>
            </a:r>
            <a:br>
              <a:rPr lang="en-GB" sz="1100" b="1" i="1" dirty="0"/>
            </a:br>
            <a:r>
              <a:rPr lang="en-GB" sz="1100" b="1" i="1" dirty="0"/>
              <a:t/>
            </a:r>
            <a:br>
              <a:rPr lang="en-GB" sz="1100" b="1" i="1" dirty="0"/>
            </a:br>
            <a:endParaRPr lang="en-GB" sz="11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43702B-6BFD-96AA-1E4F-01B59233A6A3}"/>
              </a:ext>
            </a:extLst>
          </p:cNvPr>
          <p:cNvSpPr txBox="1"/>
          <p:nvPr/>
        </p:nvSpPr>
        <p:spPr>
          <a:xfrm>
            <a:off x="3501008" y="2178263"/>
            <a:ext cx="3020568" cy="28045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GB" sz="1100" b="1" i="1" dirty="0">
                <a:effectLst/>
              </a:rPr>
              <a:t>Dialogue Tags:</a:t>
            </a:r>
            <a:r>
              <a:rPr lang="en-GB" sz="1100" b="0" i="1" dirty="0">
                <a:effectLst/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4DDDC2-16C8-D6B7-1FB6-F228E3920CE2}"/>
              </a:ext>
            </a:extLst>
          </p:cNvPr>
          <p:cNvSpPr txBox="1"/>
          <p:nvPr/>
        </p:nvSpPr>
        <p:spPr>
          <a:xfrm>
            <a:off x="268908" y="5016769"/>
            <a:ext cx="3160092" cy="27956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GB" sz="1100" b="1" i="1" dirty="0">
                <a:effectLst/>
              </a:rPr>
              <a:t>Punctuation:</a:t>
            </a:r>
            <a:r>
              <a:rPr lang="en-GB" sz="1100" b="0" i="1" dirty="0">
                <a:effectLst/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C9811B-13EA-C4A5-8D96-5528C283B6AA}"/>
              </a:ext>
            </a:extLst>
          </p:cNvPr>
          <p:cNvSpPr txBox="1"/>
          <p:nvPr/>
        </p:nvSpPr>
        <p:spPr>
          <a:xfrm>
            <a:off x="3493545" y="5016769"/>
            <a:ext cx="3028031" cy="27956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GB" sz="1100" b="1" i="1" dirty="0">
                <a:effectLst/>
              </a:rPr>
              <a:t>Context:</a:t>
            </a:r>
            <a:br>
              <a:rPr lang="en-GB" sz="1100" b="1" i="1" dirty="0">
                <a:effectLst/>
              </a:rPr>
            </a:br>
            <a:endParaRPr lang="en-GB" sz="1100" b="1" i="1" dirty="0">
              <a:effectLst/>
            </a:endParaRPr>
          </a:p>
          <a:p>
            <a:endParaRPr lang="en-GB" sz="11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B11B2D7-6F1D-7503-4746-FF9CF85EB694}"/>
              </a:ext>
            </a:extLst>
          </p:cNvPr>
          <p:cNvSpPr/>
          <p:nvPr/>
        </p:nvSpPr>
        <p:spPr>
          <a:xfrm>
            <a:off x="268908" y="8007242"/>
            <a:ext cx="6252668" cy="851625"/>
          </a:xfrm>
          <a:prstGeom prst="rect">
            <a:avLst/>
          </a:prstGeom>
          <a:solidFill>
            <a:srgbClr val="C3D7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i="1" dirty="0">
                <a:solidFill>
                  <a:schemeClr val="tx1"/>
                </a:solidFill>
              </a:rPr>
              <a:t>Think about how you can use voice, pace and pause to reflect the character’s feelings, tone and expression. Workshop your choices with a partner, giving one another constructive feedback.</a:t>
            </a:r>
          </a:p>
        </p:txBody>
      </p:sp>
    </p:spTree>
    <p:extLst>
      <p:ext uri="{BB962C8B-B14F-4D97-AF65-F5344CB8AC3E}">
        <p14:creationId xmlns:p14="http://schemas.microsoft.com/office/powerpoint/2010/main" val="1027914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69FDC-050F-133C-C6E9-CB3E14A5D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Using emphasis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3A6AF9-B0A3-FFCE-F51B-AC5B07AA0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EFA533-9808-B05E-0FB5-550B7E686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 smtClean="0"/>
              <a:t>ESB-RES-C194 </a:t>
            </a:r>
          </a:p>
          <a:p>
            <a:r>
              <a:rPr lang="en-US" dirty="0" smtClean="0"/>
              <a:t>L1G2-Speech to Connect-Learner Workbook-Section 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B3CBA4-9A6C-A656-C0D4-5BCD8939F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18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B08091-DF33-9AA6-CF69-F7524AE02F6E}"/>
              </a:ext>
            </a:extLst>
          </p:cNvPr>
          <p:cNvSpPr txBox="1"/>
          <p:nvPr/>
        </p:nvSpPr>
        <p:spPr>
          <a:xfrm>
            <a:off x="1143000" y="1712640"/>
            <a:ext cx="4572000" cy="338554"/>
          </a:xfrm>
          <a:prstGeom prst="rect">
            <a:avLst/>
          </a:prstGeom>
          <a:solidFill>
            <a:srgbClr val="C3D71D"/>
          </a:solidFill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"I didn't say she stole my money."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FE0499-72F6-5BFB-ECD8-267CEB49495E}"/>
              </a:ext>
            </a:extLst>
          </p:cNvPr>
          <p:cNvSpPr txBox="1"/>
          <p:nvPr/>
        </p:nvSpPr>
        <p:spPr>
          <a:xfrm>
            <a:off x="296652" y="2251415"/>
            <a:ext cx="626469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Try to say the sentence to create each of these meanings by placing the emphasis on a different word: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200" b="0" i="0" dirty="0">
                <a:effectLst/>
              </a:rPr>
              <a:t>Maybe she borrowed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200" b="0" i="0" dirty="0">
                <a:effectLst/>
              </a:rPr>
              <a:t>It was someone else, not her.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200" b="0" i="0" dirty="0">
                <a:effectLst/>
              </a:rPr>
              <a:t>She stole something else.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200" b="0" i="0" dirty="0">
                <a:effectLst/>
              </a:rPr>
              <a:t>Someone else said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200" b="0" i="0" dirty="0">
                <a:effectLst/>
              </a:rPr>
              <a:t>I implied it or wrote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200" b="0" i="0" dirty="0">
                <a:effectLst/>
              </a:rPr>
              <a:t>It was someone else's money.</a:t>
            </a:r>
          </a:p>
          <a:p>
            <a:pPr algn="ctr"/>
            <a:endParaRPr lang="en-GB" sz="12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5E46471-0729-5BC7-C8B5-FA995207CF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754923"/>
              </p:ext>
            </p:extLst>
          </p:nvPr>
        </p:nvGraphicFramePr>
        <p:xfrm>
          <a:off x="326491" y="5226451"/>
          <a:ext cx="6264696" cy="36149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1352608726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3301524261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581638456"/>
                    </a:ext>
                  </a:extLst>
                </a:gridCol>
              </a:tblGrid>
              <a:tr h="401981">
                <a:tc>
                  <a:txBody>
                    <a:bodyPr/>
                    <a:lstStyle/>
                    <a:p>
                      <a:pPr algn="ctr"/>
                      <a:r>
                        <a:rPr lang="en-GB" sz="1200" b="1" i="1" dirty="0">
                          <a:solidFill>
                            <a:schemeClr val="tx1"/>
                          </a:solidFill>
                        </a:rPr>
                        <a:t>Sentence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i="1" dirty="0">
                          <a:solidFill>
                            <a:schemeClr val="tx1"/>
                          </a:solidFill>
                        </a:rPr>
                        <a:t>Word to emphasise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i="1" dirty="0">
                          <a:solidFill>
                            <a:schemeClr val="tx1"/>
                          </a:solidFill>
                        </a:rPr>
                        <a:t>Reason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5273320"/>
                  </a:ext>
                </a:extLst>
              </a:tr>
              <a:tr h="1071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8246106"/>
                  </a:ext>
                </a:extLst>
              </a:tr>
              <a:tr h="1071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3637523"/>
                  </a:ext>
                </a:extLst>
              </a:tr>
              <a:tr h="1071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4056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8B06ADC-E580-EAE1-5A8D-1E02BF915812}"/>
              </a:ext>
            </a:extLst>
          </p:cNvPr>
          <p:cNvSpPr txBox="1"/>
          <p:nvPr/>
        </p:nvSpPr>
        <p:spPr>
          <a:xfrm>
            <a:off x="506512" y="4692192"/>
            <a:ext cx="6084674" cy="338554"/>
          </a:xfrm>
          <a:prstGeom prst="rect">
            <a:avLst/>
          </a:prstGeom>
          <a:solidFill>
            <a:srgbClr val="C3D71D"/>
          </a:solidFill>
        </p:spPr>
        <p:txBody>
          <a:bodyPr wrap="square">
            <a:spAutoFit/>
          </a:bodyPr>
          <a:lstStyle/>
          <a:p>
            <a:r>
              <a:rPr lang="en-GB" sz="1600" dirty="0"/>
              <a:t>Now use your own text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C807F2-4800-947D-5DCF-3F206A2CF46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36623" y="915331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1446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E4C9B-F572-4553-868F-071B7E4DF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32434"/>
            <a:ext cx="5915025" cy="648067"/>
          </a:xfrm>
        </p:spPr>
        <p:txBody>
          <a:bodyPr/>
          <a:lstStyle/>
          <a:p>
            <a:r>
              <a:rPr lang="en-GB" b="1" i="1"/>
              <a:t>Self-assessment</a:t>
            </a:r>
            <a:endParaRPr lang="en-GB" b="1" i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037E23-8190-40C0-A180-B3D5B99A3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117655-7943-454B-AE7C-4F66A48E4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/>
              <a:t>ESB-RES-C194 </a:t>
            </a:r>
          </a:p>
          <a:p>
            <a:r>
              <a:rPr lang="en-US" dirty="0"/>
              <a:t>L1G2-Speech to Connect-Learner Workbook-Section 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9A4187-BA8D-4049-9EDD-B1ECB3D51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19</a:t>
            </a:fld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4D04EFD-5A01-4E23-9BB8-7F41ADF119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796714"/>
              </p:ext>
            </p:extLst>
          </p:nvPr>
        </p:nvGraphicFramePr>
        <p:xfrm>
          <a:off x="260648" y="1583081"/>
          <a:ext cx="6416341" cy="62881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787868252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878249721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590961038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948152569"/>
                    </a:ext>
                  </a:extLst>
                </a:gridCol>
              </a:tblGrid>
              <a:tr h="5274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Skill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Not Confident</a:t>
                      </a:r>
                    </a:p>
                  </a:txBody>
                  <a:tcPr anchor="ctr">
                    <a:solidFill>
                      <a:srgbClr val="F4891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Somewhat Confident</a:t>
                      </a:r>
                    </a:p>
                  </a:txBody>
                  <a:tcPr anchor="ctr">
                    <a:solidFill>
                      <a:srgbClr val="FBD10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Very Confident</a:t>
                      </a:r>
                    </a:p>
                  </a:txBody>
                  <a:tcPr anchor="ctr">
                    <a:solidFill>
                      <a:srgbClr val="C4D82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95377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can explain why I have chosen a text to read aloud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185229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can fully explain the context of the passage I have chosen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334833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read accurately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41104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read fluently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268876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read at a suitable pace for the text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50994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know how to create contrast between narration and dialogue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017535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use pause and pace for effect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194277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my voice to bring characters’ dialogue to life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62166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know my text well enough to look up at the audience as </a:t>
                      </a:r>
                      <a:r>
                        <a:rPr lang="en-GB" sz="1200"/>
                        <a:t>I read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487162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9DDFE75-6E0A-AEAE-9465-71818ED8EE1A}"/>
              </a:ext>
            </a:extLst>
          </p:cNvPr>
          <p:cNvSpPr txBox="1"/>
          <p:nvPr/>
        </p:nvSpPr>
        <p:spPr>
          <a:xfrm>
            <a:off x="260649" y="7977336"/>
            <a:ext cx="6436308" cy="11320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88196A-0C78-B301-4BA4-959E6FACA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8101282"/>
            <a:ext cx="371539" cy="3399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DA04B8-9D85-C1B6-94BF-38EC488A7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656" y="8625408"/>
            <a:ext cx="382863" cy="4367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E4A5CB1-3609-874C-8EFE-E1ACD31C4CF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36623" y="915331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626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08821" y="9181402"/>
            <a:ext cx="2700299" cy="527403"/>
          </a:xfrm>
        </p:spPr>
        <p:txBody>
          <a:bodyPr/>
          <a:lstStyle/>
          <a:p>
            <a:r>
              <a:rPr lang="en-US" dirty="0" smtClean="0"/>
              <a:t>ESB-RES-C194 </a:t>
            </a:r>
            <a:endParaRPr lang="en-US" dirty="0"/>
          </a:p>
          <a:p>
            <a:r>
              <a:rPr lang="en-US" dirty="0"/>
              <a:t>L1G2-Speech to Connect-Learner Workbook-Section </a:t>
            </a:r>
            <a:r>
              <a:rPr lang="en-US" dirty="0" smtClean="0"/>
              <a:t>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E5C651A-6543-4824-AF35-935D17A1D53E}"/>
              </a:ext>
            </a:extLst>
          </p:cNvPr>
          <p:cNvGrpSpPr/>
          <p:nvPr/>
        </p:nvGrpSpPr>
        <p:grpSpPr>
          <a:xfrm>
            <a:off x="1835444" y="4088904"/>
            <a:ext cx="3168351" cy="2056651"/>
            <a:chOff x="6156176" y="4775069"/>
            <a:chExt cx="2186457" cy="148547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1F64AD5-333E-4D27-9C40-576DBC9C09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4775069"/>
              <a:ext cx="2186457" cy="148547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BF1BF4B-35B1-4A97-B9C3-930E5B2A78F7}"/>
                </a:ext>
              </a:extLst>
            </p:cNvPr>
            <p:cNvSpPr txBox="1"/>
            <p:nvPr/>
          </p:nvSpPr>
          <p:spPr>
            <a:xfrm>
              <a:off x="6476075" y="4979888"/>
              <a:ext cx="1546657" cy="257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sz="14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051328" y="4471591"/>
            <a:ext cx="28250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i="1" dirty="0"/>
              <a:t>Section 3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7C032D-5215-8782-1799-A8754407FBC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36623" y="915331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076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45724-DF5D-416E-A095-B37CCD28D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7" y="1568624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Contents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9BFAD8-A9D1-4D71-AEFD-D3606DF61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319358-C54F-480C-B166-E536E0FE5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/>
              <a:t>ESB-RES-C194 </a:t>
            </a:r>
          </a:p>
          <a:p>
            <a:r>
              <a:rPr lang="en-US" dirty="0"/>
              <a:t>L1G2-Speech to Connect-Learner Workbook-Section 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4ABBCF-7B6A-49F7-BBAE-6667F2960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F84C64-8D20-ACCF-D02B-FEBEFDCCD83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36623" y="9153319"/>
            <a:ext cx="486743" cy="527403"/>
          </a:xfrm>
          <a:prstGeom prst="rect">
            <a:avLst/>
          </a:prstGeom>
        </p:spPr>
      </p:pic>
      <p:graphicFrame>
        <p:nvGraphicFramePr>
          <p:cNvPr id="8" name="Table 6">
            <a:extLst>
              <a:ext uri="{FF2B5EF4-FFF2-40B4-BE49-F238E27FC236}">
                <a16:creationId xmlns:a16="http://schemas.microsoft.com/office/drawing/2014/main" id="{754D0818-AD18-088E-35E4-0077A07DE2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292862"/>
              </p:ext>
            </p:extLst>
          </p:nvPr>
        </p:nvGraphicFramePr>
        <p:xfrm>
          <a:off x="548680" y="2216696"/>
          <a:ext cx="5837832" cy="499151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5117752">
                  <a:extLst>
                    <a:ext uri="{9D8B030D-6E8A-4147-A177-3AD203B41FA5}">
                      <a16:colId xmlns:a16="http://schemas.microsoft.com/office/drawing/2014/main" val="2086311199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4226498224"/>
                    </a:ext>
                  </a:extLst>
                </a:gridCol>
              </a:tblGrid>
              <a:tr h="199254">
                <a:tc>
                  <a:txBody>
                    <a:bodyPr/>
                    <a:lstStyle/>
                    <a:p>
                      <a:r>
                        <a:rPr lang="en-GB" sz="1400" b="1" i="1" dirty="0">
                          <a:solidFill>
                            <a:schemeClr val="tx1"/>
                          </a:solidFill>
                        </a:rPr>
                        <a:t>Section 3</a:t>
                      </a:r>
                    </a:p>
                  </a:txBody>
                  <a:tcPr anchor="ctr">
                    <a:solidFill>
                      <a:srgbClr val="BFD45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i="1" dirty="0">
                          <a:solidFill>
                            <a:schemeClr val="tx1"/>
                          </a:solidFill>
                        </a:rPr>
                        <a:t>Page</a:t>
                      </a:r>
                    </a:p>
                  </a:txBody>
                  <a:tcPr anchor="ctr">
                    <a:solidFill>
                      <a:srgbClr val="BFD4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913871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Self-assessment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516780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What books have I enjoyed?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4626282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The big and little pictures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783271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Listen to an extract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589278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Setting your extract in context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22902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Reading fluency - accuracy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6474435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/>
                        <a:t>Reading for automaticity - speed reading challenge</a:t>
                      </a:r>
                      <a:endParaRPr lang="en-GB" sz="12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4360545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Reader’s theatre - 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4940836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Narration and dialogue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324859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/>
                        <a:t>Tone, mood, and atmosphere – word bank</a:t>
                      </a:r>
                      <a:endParaRPr lang="en-GB" sz="12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366318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Reading narration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14-15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7368520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Reading dialogue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16-17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559740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Using emphasis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2698668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Self-assessment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63346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6571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E4C9B-F572-4553-868F-071B7E4DF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32434"/>
            <a:ext cx="5915025" cy="648067"/>
          </a:xfrm>
        </p:spPr>
        <p:txBody>
          <a:bodyPr/>
          <a:lstStyle/>
          <a:p>
            <a:r>
              <a:rPr lang="en-GB" b="1" i="1" dirty="0"/>
              <a:t>Self-Assessment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037E23-8190-40C0-A180-B3D5B99A3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117655-7943-454B-AE7C-4F66A48E4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/>
              <a:t>ESB-RES-C194 </a:t>
            </a:r>
          </a:p>
          <a:p>
            <a:r>
              <a:rPr lang="en-US" dirty="0"/>
              <a:t>L1G2-Speech to Connect-Learner Workbook-Section 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9A4187-BA8D-4049-9EDD-B1ECB3D51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4D04EFD-5A01-4E23-9BB8-7F41ADF119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813815"/>
              </p:ext>
            </p:extLst>
          </p:nvPr>
        </p:nvGraphicFramePr>
        <p:xfrm>
          <a:off x="260648" y="1583081"/>
          <a:ext cx="6416341" cy="62881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787868252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878249721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590961038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948152569"/>
                    </a:ext>
                  </a:extLst>
                </a:gridCol>
              </a:tblGrid>
              <a:tr h="5274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Skill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Not Confident</a:t>
                      </a:r>
                    </a:p>
                  </a:txBody>
                  <a:tcPr anchor="ctr">
                    <a:solidFill>
                      <a:srgbClr val="F4891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Somewhat Confident</a:t>
                      </a:r>
                    </a:p>
                  </a:txBody>
                  <a:tcPr anchor="ctr">
                    <a:solidFill>
                      <a:srgbClr val="FBD10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Very Confident</a:t>
                      </a:r>
                    </a:p>
                  </a:txBody>
                  <a:tcPr anchor="ctr">
                    <a:solidFill>
                      <a:srgbClr val="C4D82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95377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can explain why I have chosen a text to read aloud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185229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can fully explain the context of the passage I have chosen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334833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read accurately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41104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read fluently.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268876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read at a suitable pace for the text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50994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know how to create contrast between narration and dialogue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017535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use pause and pace for effect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194277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use my voice to bring characters’ dialogue to life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621662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know my text well enough to look up at the audience as I read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487162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9DDFE75-6E0A-AEAE-9465-71818ED8EE1A}"/>
              </a:ext>
            </a:extLst>
          </p:cNvPr>
          <p:cNvSpPr txBox="1"/>
          <p:nvPr/>
        </p:nvSpPr>
        <p:spPr>
          <a:xfrm>
            <a:off x="260649" y="7977336"/>
            <a:ext cx="6436308" cy="11320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88196A-0C78-B301-4BA4-959E6FACA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8101282"/>
            <a:ext cx="371539" cy="3399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DA04B8-9D85-C1B6-94BF-38EC488A7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656" y="8625408"/>
            <a:ext cx="382863" cy="4367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3716502-1F06-B9A4-4964-B08726991A8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36623" y="915331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63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16475-CE37-8BBF-1601-23A9EDBDF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652" y="1064568"/>
            <a:ext cx="6264696" cy="864091"/>
          </a:xfrm>
        </p:spPr>
        <p:txBody>
          <a:bodyPr>
            <a:noAutofit/>
          </a:bodyPr>
          <a:lstStyle/>
          <a:p>
            <a:r>
              <a:rPr lang="en-GB" sz="2400" b="1" i="1" dirty="0"/>
              <a:t>What books have I enjoyed?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BDBD8C-660B-11B1-7F93-FA39C8F17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61105D-E012-9656-2459-822F41E18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 smtClean="0"/>
              <a:t>ESB-RES-C194 </a:t>
            </a:r>
          </a:p>
          <a:p>
            <a:r>
              <a:rPr lang="en-US" dirty="0" smtClean="0"/>
              <a:t>L1G2-Speech to Connect-Learner Workbook-Section 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D88750-21E6-9FC8-7F82-B7634774E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8282D5-8475-E869-B449-733201B94E91}"/>
              </a:ext>
            </a:extLst>
          </p:cNvPr>
          <p:cNvGrpSpPr/>
          <p:nvPr/>
        </p:nvGrpSpPr>
        <p:grpSpPr>
          <a:xfrm>
            <a:off x="2568700" y="4461426"/>
            <a:ext cx="1807189" cy="1093604"/>
            <a:chOff x="2659285" y="3559532"/>
            <a:chExt cx="2144171" cy="145674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42B49EB-2E46-B7C3-C0F8-6B6AA6EA6C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9285" y="3559532"/>
              <a:ext cx="2144171" cy="145674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B02D464-F5B7-843B-2893-390F3DCB1004}"/>
                </a:ext>
              </a:extLst>
            </p:cNvPr>
            <p:cNvSpPr txBox="1"/>
            <p:nvPr/>
          </p:nvSpPr>
          <p:spPr>
            <a:xfrm>
              <a:off x="2795265" y="3929551"/>
              <a:ext cx="18722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Books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2B70B75-76B2-7EF6-68A7-1645A9B0D430}"/>
              </a:ext>
            </a:extLst>
          </p:cNvPr>
          <p:cNvSpPr txBox="1"/>
          <p:nvPr/>
        </p:nvSpPr>
        <p:spPr>
          <a:xfrm>
            <a:off x="445867" y="1974472"/>
            <a:ext cx="1351393" cy="461665"/>
          </a:xfrm>
          <a:prstGeom prst="rect">
            <a:avLst/>
          </a:prstGeom>
          <a:solidFill>
            <a:srgbClr val="FCD10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Books I read in primary school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A1031E-287F-7B04-684B-CD9EB20A0D08}"/>
              </a:ext>
            </a:extLst>
          </p:cNvPr>
          <p:cNvSpPr txBox="1"/>
          <p:nvPr/>
        </p:nvSpPr>
        <p:spPr>
          <a:xfrm>
            <a:off x="5060740" y="4607312"/>
            <a:ext cx="1351393" cy="600164"/>
          </a:xfrm>
          <a:prstGeom prst="rect">
            <a:avLst/>
          </a:prstGeom>
          <a:solidFill>
            <a:srgbClr val="FCD10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Books I am reading/have read in secondary school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6D37E8-B4A5-CAE1-506E-AB70749ADE5F}"/>
              </a:ext>
            </a:extLst>
          </p:cNvPr>
          <p:cNvSpPr txBox="1"/>
          <p:nvPr/>
        </p:nvSpPr>
        <p:spPr>
          <a:xfrm>
            <a:off x="445867" y="4691951"/>
            <a:ext cx="1351393" cy="430887"/>
          </a:xfrm>
          <a:prstGeom prst="rect">
            <a:avLst/>
          </a:prstGeom>
          <a:solidFill>
            <a:srgbClr val="FCD10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Storylines I find enjoyable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474305-E240-0FB6-ED72-72B0E547F73C}"/>
              </a:ext>
            </a:extLst>
          </p:cNvPr>
          <p:cNvSpPr txBox="1"/>
          <p:nvPr/>
        </p:nvSpPr>
        <p:spPr>
          <a:xfrm>
            <a:off x="5060740" y="7378652"/>
            <a:ext cx="1351393" cy="261610"/>
          </a:xfrm>
          <a:prstGeom prst="rect">
            <a:avLst/>
          </a:prstGeom>
          <a:solidFill>
            <a:srgbClr val="FCD10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Settings I prefer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530628-53EC-3226-9544-109089CCAD24}"/>
              </a:ext>
            </a:extLst>
          </p:cNvPr>
          <p:cNvSpPr txBox="1"/>
          <p:nvPr/>
        </p:nvSpPr>
        <p:spPr>
          <a:xfrm>
            <a:off x="445867" y="7378652"/>
            <a:ext cx="1351393" cy="261610"/>
          </a:xfrm>
          <a:prstGeom prst="rect">
            <a:avLst/>
          </a:prstGeom>
          <a:solidFill>
            <a:srgbClr val="FCD10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Genres I enjoy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5B6A67-4DE6-DECC-45F4-361E12916F1B}"/>
              </a:ext>
            </a:extLst>
          </p:cNvPr>
          <p:cNvSpPr txBox="1"/>
          <p:nvPr/>
        </p:nvSpPr>
        <p:spPr>
          <a:xfrm>
            <a:off x="5060740" y="2005250"/>
            <a:ext cx="1351393" cy="430887"/>
          </a:xfrm>
          <a:prstGeom prst="rect">
            <a:avLst/>
          </a:prstGeom>
          <a:solidFill>
            <a:srgbClr val="FCD10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Characters I like reading about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09727C-F279-6C24-EE01-6F49A23F594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36623" y="915331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372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7A4B2-E5D1-91B7-717B-E298F903B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083" y="1019287"/>
            <a:ext cx="5915025" cy="527403"/>
          </a:xfrm>
        </p:spPr>
        <p:txBody>
          <a:bodyPr>
            <a:normAutofit/>
          </a:bodyPr>
          <a:lstStyle/>
          <a:p>
            <a:r>
              <a:rPr lang="en-GB" sz="2800" b="1" i="1" dirty="0"/>
              <a:t>The big and little pictures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F13CA7-CD14-2A46-2F91-26B83A7D5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F67C83-26BA-FCF6-99CD-F83812FAF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 smtClean="0"/>
              <a:t>ESB-RES-C194 </a:t>
            </a:r>
          </a:p>
          <a:p>
            <a:r>
              <a:rPr lang="en-US" dirty="0" smtClean="0"/>
              <a:t>L1G2-Speech to Connect-Learner Workbook-Section 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D0B1B3-3E00-9CB7-DD5E-8852AACB2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0EC5C3-2BEC-0540-30A5-E9281324A1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83" y="2073128"/>
            <a:ext cx="2095105" cy="18359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29BE34-E9F5-4980-7904-4E8FC0A494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84" y="4310467"/>
            <a:ext cx="2076131" cy="18359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273522-469B-BC97-E425-3E679ADABB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083" y="6547807"/>
            <a:ext cx="2088232" cy="183591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6C95036-F016-A447-108E-2B149C0046A2}"/>
              </a:ext>
            </a:extLst>
          </p:cNvPr>
          <p:cNvSpPr/>
          <p:nvPr/>
        </p:nvSpPr>
        <p:spPr>
          <a:xfrm>
            <a:off x="2924944" y="2073128"/>
            <a:ext cx="3456384" cy="18359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DD7E790-3959-6217-5B73-31BD8C403BE4}"/>
              </a:ext>
            </a:extLst>
          </p:cNvPr>
          <p:cNvSpPr/>
          <p:nvPr/>
        </p:nvSpPr>
        <p:spPr>
          <a:xfrm>
            <a:off x="2924944" y="4310467"/>
            <a:ext cx="3456384" cy="18359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06FE2A9-318F-7023-D580-6AD7548B67E7}"/>
              </a:ext>
            </a:extLst>
          </p:cNvPr>
          <p:cNvSpPr/>
          <p:nvPr/>
        </p:nvSpPr>
        <p:spPr>
          <a:xfrm>
            <a:off x="2924944" y="6552111"/>
            <a:ext cx="3456384" cy="18359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B9EE447-5B96-A932-307F-FE2DD5A2C68D}"/>
              </a:ext>
            </a:extLst>
          </p:cNvPr>
          <p:cNvSpPr/>
          <p:nvPr/>
        </p:nvSpPr>
        <p:spPr>
          <a:xfrm>
            <a:off x="210154" y="8678312"/>
            <a:ext cx="6171174" cy="379144"/>
          </a:xfrm>
          <a:prstGeom prst="rect">
            <a:avLst/>
          </a:prstGeom>
          <a:solidFill>
            <a:srgbClr val="C4D82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ysClr val="windowText" lastClr="000000"/>
                </a:solidFill>
              </a:rPr>
              <a:t>What do you think is happening in each image?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6D45408-5ED3-FE18-A780-0FDF21217DB9}"/>
              </a:ext>
            </a:extLst>
          </p:cNvPr>
          <p:cNvSpPr/>
          <p:nvPr/>
        </p:nvSpPr>
        <p:spPr>
          <a:xfrm>
            <a:off x="320083" y="1546690"/>
            <a:ext cx="6171174" cy="379144"/>
          </a:xfrm>
          <a:prstGeom prst="rect">
            <a:avLst/>
          </a:prstGeom>
          <a:solidFill>
            <a:srgbClr val="C4D82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ysClr val="windowText" lastClr="000000"/>
                </a:solidFill>
              </a:rPr>
              <a:t>The little picture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E6314DA-BBFE-7D0A-CD35-01CE9F7962C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6236623" y="915331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059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3D3A6-0AD2-5DF4-4DDC-143468248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136576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Listen to an extract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2E36F9-644C-F35A-4233-081B1C1F0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A9FB4A-62B2-EDBA-120F-36FD9623C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694361" cy="527403"/>
          </a:xfrm>
        </p:spPr>
        <p:txBody>
          <a:bodyPr/>
          <a:lstStyle/>
          <a:p>
            <a:r>
              <a:rPr lang="en-US" dirty="0" smtClean="0"/>
              <a:t>ESB-RES-C194 </a:t>
            </a:r>
          </a:p>
          <a:p>
            <a:r>
              <a:rPr lang="en-US" dirty="0" smtClean="0"/>
              <a:t>L1G2-Speech to Connect-Learner Workbook-Section 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503700-7E47-907D-0DF0-74FC69C22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B31C82E-EFA6-8407-50D9-FC0A5721E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649" y="1697008"/>
            <a:ext cx="3249461" cy="426410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880D3A-F9A9-B745-2CBA-179A9E450E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478"/>
          <a:stretch/>
        </p:blipFill>
        <p:spPr>
          <a:xfrm>
            <a:off x="3496014" y="1784648"/>
            <a:ext cx="3101338" cy="205872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5B2FE14-6F09-7E96-9DF4-791A40319BB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11" t="18717" r="-1711"/>
          <a:stretch/>
        </p:blipFill>
        <p:spPr>
          <a:xfrm>
            <a:off x="4503183" y="4734071"/>
            <a:ext cx="1118685" cy="53289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6DC893B-804B-D15C-5464-DA7AB1B7EE0A}"/>
              </a:ext>
            </a:extLst>
          </p:cNvPr>
          <p:cNvSpPr txBox="1"/>
          <p:nvPr/>
        </p:nvSpPr>
        <p:spPr>
          <a:xfrm>
            <a:off x="3510109" y="4016896"/>
            <a:ext cx="3087241" cy="276999"/>
          </a:xfrm>
          <a:prstGeom prst="rect">
            <a:avLst/>
          </a:prstGeom>
          <a:solidFill>
            <a:srgbClr val="FCD10B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How well did you follow what was happening?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AFBE31-0D05-7FA9-27DA-85BEC2898A00}"/>
              </a:ext>
            </a:extLst>
          </p:cNvPr>
          <p:cNvSpPr txBox="1"/>
          <p:nvPr/>
        </p:nvSpPr>
        <p:spPr>
          <a:xfrm>
            <a:off x="366151" y="6263082"/>
            <a:ext cx="6087185" cy="276999"/>
          </a:xfrm>
          <a:prstGeom prst="rect">
            <a:avLst/>
          </a:prstGeom>
          <a:solidFill>
            <a:srgbClr val="FCD10B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What do we need to know to help us understand the extract and enjoy it?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7A6459F-2A0F-93DC-01CA-49745BCF1203}"/>
              </a:ext>
            </a:extLst>
          </p:cNvPr>
          <p:cNvSpPr/>
          <p:nvPr/>
        </p:nvSpPr>
        <p:spPr>
          <a:xfrm>
            <a:off x="366151" y="6681192"/>
            <a:ext cx="6087185" cy="2500210"/>
          </a:xfrm>
          <a:prstGeom prst="rect">
            <a:avLst/>
          </a:prstGeom>
          <a:solidFill>
            <a:srgbClr val="FEF5C6"/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495592-C255-E060-B8BB-3BFC6C3C07E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/>
          <a:srcRect l="14665" t="1" r="11395" b="1"/>
          <a:stretch/>
        </p:blipFill>
        <p:spPr>
          <a:xfrm>
            <a:off x="6236623" y="915331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113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A840D-2206-C417-5009-784C3285A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20552"/>
            <a:ext cx="5915025" cy="527403"/>
          </a:xfrm>
        </p:spPr>
        <p:txBody>
          <a:bodyPr>
            <a:normAutofit/>
          </a:bodyPr>
          <a:lstStyle/>
          <a:p>
            <a:r>
              <a:rPr lang="en-GB" sz="2400" b="1" i="1" dirty="0"/>
              <a:t>Setting your extract in context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29085C-CB97-D5AE-55D8-378A3DB13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A4C61F-6C1C-E2B9-8449-E1BC56859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 smtClean="0"/>
              <a:t>ESB-RES-C194 </a:t>
            </a:r>
          </a:p>
          <a:p>
            <a:r>
              <a:rPr lang="en-US" dirty="0" smtClean="0"/>
              <a:t>L1G2-Speech to Connect-Learner Workbook-Section 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09ACA7-4480-2842-641C-1E2E12512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738A76F-7D61-C11B-2043-63F8E1FF74BD}"/>
              </a:ext>
            </a:extLst>
          </p:cNvPr>
          <p:cNvSpPr/>
          <p:nvPr/>
        </p:nvSpPr>
        <p:spPr>
          <a:xfrm>
            <a:off x="260648" y="1401262"/>
            <a:ext cx="6264696" cy="5274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dirty="0"/>
              <a:t>Title and author: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83AB2B9-E851-9B98-0036-302A76C66921}"/>
              </a:ext>
            </a:extLst>
          </p:cNvPr>
          <p:cNvSpPr/>
          <p:nvPr/>
        </p:nvSpPr>
        <p:spPr>
          <a:xfrm>
            <a:off x="260648" y="2000672"/>
            <a:ext cx="3168352" cy="28041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dirty="0"/>
              <a:t>Plot summary</a:t>
            </a:r>
            <a:br>
              <a:rPr lang="en-GB" sz="1200" dirty="0"/>
            </a:br>
            <a:r>
              <a:rPr lang="en-GB" sz="1200" dirty="0"/>
              <a:t>(Try not to give away the ending, though!)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437D1A-AD2E-91DA-CC84-1B572EA61412}"/>
              </a:ext>
            </a:extLst>
          </p:cNvPr>
          <p:cNvSpPr/>
          <p:nvPr/>
        </p:nvSpPr>
        <p:spPr>
          <a:xfrm>
            <a:off x="3490055" y="2005169"/>
            <a:ext cx="3035289" cy="27996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dirty="0"/>
              <a:t>Main characters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52F586-6970-492F-BAC1-C5E26B1781B1}"/>
              </a:ext>
            </a:extLst>
          </p:cNvPr>
          <p:cNvSpPr/>
          <p:nvPr/>
        </p:nvSpPr>
        <p:spPr>
          <a:xfrm>
            <a:off x="260648" y="4880992"/>
            <a:ext cx="3168352" cy="14031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dirty="0"/>
              <a:t>Genre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53F8F9-2EF3-2226-9BD6-7E22571D727D}"/>
              </a:ext>
            </a:extLst>
          </p:cNvPr>
          <p:cNvSpPr/>
          <p:nvPr/>
        </p:nvSpPr>
        <p:spPr>
          <a:xfrm>
            <a:off x="3490055" y="4880992"/>
            <a:ext cx="3035289" cy="14031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dirty="0"/>
              <a:t>Setting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DC355A2-8E9B-5F14-08D4-CD0B8BF7913B}"/>
              </a:ext>
            </a:extLst>
          </p:cNvPr>
          <p:cNvSpPr/>
          <p:nvPr/>
        </p:nvSpPr>
        <p:spPr>
          <a:xfrm>
            <a:off x="264121" y="6358133"/>
            <a:ext cx="6264696" cy="20512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dirty="0"/>
              <a:t>What is happening in the part you have prepared to read from?</a:t>
            </a:r>
            <a:br>
              <a:rPr lang="en-GB" sz="1200" dirty="0"/>
            </a:br>
            <a:r>
              <a:rPr lang="en-GB" sz="1200" dirty="0"/>
              <a:t>Think about:</a:t>
            </a:r>
          </a:p>
          <a:p>
            <a:r>
              <a:rPr lang="en-GB" sz="1200" dirty="0"/>
              <a:t>Characters</a:t>
            </a:r>
          </a:p>
          <a:p>
            <a:endParaRPr lang="en-GB" sz="1200" dirty="0"/>
          </a:p>
          <a:p>
            <a:r>
              <a:rPr lang="en-GB" sz="1200" dirty="0"/>
              <a:t>Plot</a:t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>Mood</a:t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>Setting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A4B38A2-414B-5E75-20A3-4EDE9F19D530}"/>
              </a:ext>
            </a:extLst>
          </p:cNvPr>
          <p:cNvSpPr/>
          <p:nvPr/>
        </p:nvSpPr>
        <p:spPr>
          <a:xfrm>
            <a:off x="260648" y="8553400"/>
            <a:ext cx="6264696" cy="432048"/>
          </a:xfrm>
          <a:prstGeom prst="rect">
            <a:avLst/>
          </a:prstGeom>
          <a:solidFill>
            <a:srgbClr val="C4D8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This is just to give you some ideas; what you include in your commentary will depend on the book you have chosen.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D7FEC50-FF72-66AF-29E2-28AE75C8C22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36623" y="915331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246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FEA15-6C4C-C2D0-0EDB-A8E65A48A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92560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Reading fluency - accuracy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09BD29-2E9D-C983-480F-3A20D38A9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F638C2-1ADA-8BA3-AFB8-755954E39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r>
              <a:rPr lang="en-US" dirty="0" smtClean="0"/>
              <a:t>ESB-RES-C194 </a:t>
            </a:r>
          </a:p>
          <a:p>
            <a:r>
              <a:rPr lang="en-US" dirty="0" smtClean="0"/>
              <a:t>L1G2-Speech to Connect-Learner Workbook-Section 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D4A4D0-F030-9777-A260-D96CA573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917938A-74F8-4DBD-4951-444993CE2C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52945"/>
              </p:ext>
            </p:extLst>
          </p:nvPr>
        </p:nvGraphicFramePr>
        <p:xfrm>
          <a:off x="297125" y="1712640"/>
          <a:ext cx="6263749" cy="4895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2792">
                  <a:extLst>
                    <a:ext uri="{9D8B030D-6E8A-4147-A177-3AD203B41FA5}">
                      <a16:colId xmlns:a16="http://schemas.microsoft.com/office/drawing/2014/main" val="3001646664"/>
                    </a:ext>
                  </a:extLst>
                </a:gridCol>
                <a:gridCol w="1220597">
                  <a:extLst>
                    <a:ext uri="{9D8B030D-6E8A-4147-A177-3AD203B41FA5}">
                      <a16:colId xmlns:a16="http://schemas.microsoft.com/office/drawing/2014/main" val="3953925541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397379245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128172862"/>
                    </a:ext>
                  </a:extLst>
                </a:gridCol>
              </a:tblGrid>
              <a:tr h="505239">
                <a:tc>
                  <a:txBody>
                    <a:bodyPr/>
                    <a:lstStyle/>
                    <a:p>
                      <a:pPr algn="ctr"/>
                      <a:r>
                        <a:rPr lang="en-GB" sz="1100" b="1" i="1" dirty="0"/>
                        <a:t>Word/phrase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i="1" dirty="0"/>
                        <a:t>Pronunciation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i="1" dirty="0"/>
                        <a:t>Meaning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i="1" dirty="0"/>
                        <a:t>Reading confidence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0034172"/>
                  </a:ext>
                </a:extLst>
              </a:tr>
              <a:tr h="43907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3691516"/>
                  </a:ext>
                </a:extLst>
              </a:tr>
              <a:tr h="43907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5036661"/>
                  </a:ext>
                </a:extLst>
              </a:tr>
              <a:tr h="43907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9150930"/>
                  </a:ext>
                </a:extLst>
              </a:tr>
              <a:tr h="43907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9781839"/>
                  </a:ext>
                </a:extLst>
              </a:tr>
              <a:tr h="43907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3923957"/>
                  </a:ext>
                </a:extLst>
              </a:tr>
              <a:tr h="43907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589189"/>
                  </a:ext>
                </a:extLst>
              </a:tr>
              <a:tr h="43907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613852"/>
                  </a:ext>
                </a:extLst>
              </a:tr>
              <a:tr h="43907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920726"/>
                  </a:ext>
                </a:extLst>
              </a:tr>
              <a:tr h="43907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4426263"/>
                  </a:ext>
                </a:extLst>
              </a:tr>
              <a:tr h="43907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349837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A8E43E6C-28AE-F073-52A0-3D34CA9360BB}"/>
              </a:ext>
            </a:extLst>
          </p:cNvPr>
          <p:cNvSpPr txBox="1"/>
          <p:nvPr/>
        </p:nvSpPr>
        <p:spPr>
          <a:xfrm>
            <a:off x="226527" y="6757337"/>
            <a:ext cx="62637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b="0" i="0" dirty="0">
                <a:effectLst/>
              </a:rPr>
              <a:t>On a scale from 1 to 5, rate your overall reading accuracy for the extract.</a:t>
            </a:r>
            <a:br>
              <a:rPr lang="en-GB" sz="1200" b="0" i="0" dirty="0">
                <a:effectLst/>
              </a:rPr>
            </a:br>
            <a:r>
              <a:rPr lang="en-GB" sz="1200" b="0" i="0" dirty="0">
                <a:effectLst/>
              </a:rPr>
              <a:t>(1 = Low Accuracy, 5 = High Accuracy)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D3FC889-7DAF-3D08-0E08-EAAF5D0EEB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547355"/>
              </p:ext>
            </p:extLst>
          </p:nvPr>
        </p:nvGraphicFramePr>
        <p:xfrm>
          <a:off x="286081" y="7303019"/>
          <a:ext cx="626375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2750">
                  <a:extLst>
                    <a:ext uri="{9D8B030D-6E8A-4147-A177-3AD203B41FA5}">
                      <a16:colId xmlns:a16="http://schemas.microsoft.com/office/drawing/2014/main" val="900931325"/>
                    </a:ext>
                  </a:extLst>
                </a:gridCol>
                <a:gridCol w="1252750">
                  <a:extLst>
                    <a:ext uri="{9D8B030D-6E8A-4147-A177-3AD203B41FA5}">
                      <a16:colId xmlns:a16="http://schemas.microsoft.com/office/drawing/2014/main" val="3282601327"/>
                    </a:ext>
                  </a:extLst>
                </a:gridCol>
                <a:gridCol w="1252750">
                  <a:extLst>
                    <a:ext uri="{9D8B030D-6E8A-4147-A177-3AD203B41FA5}">
                      <a16:colId xmlns:a16="http://schemas.microsoft.com/office/drawing/2014/main" val="80024598"/>
                    </a:ext>
                  </a:extLst>
                </a:gridCol>
                <a:gridCol w="1252750">
                  <a:extLst>
                    <a:ext uri="{9D8B030D-6E8A-4147-A177-3AD203B41FA5}">
                      <a16:colId xmlns:a16="http://schemas.microsoft.com/office/drawing/2014/main" val="2666092017"/>
                    </a:ext>
                  </a:extLst>
                </a:gridCol>
                <a:gridCol w="1252750">
                  <a:extLst>
                    <a:ext uri="{9D8B030D-6E8A-4147-A177-3AD203B41FA5}">
                      <a16:colId xmlns:a16="http://schemas.microsoft.com/office/drawing/2014/main" val="36805675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7142899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B923E156-403E-3270-042A-2D2641137871}"/>
              </a:ext>
            </a:extLst>
          </p:cNvPr>
          <p:cNvSpPr txBox="1"/>
          <p:nvPr/>
        </p:nvSpPr>
        <p:spPr>
          <a:xfrm>
            <a:off x="260648" y="7827466"/>
            <a:ext cx="6289183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b="1" i="1" dirty="0"/>
              <a:t>Reflection:</a:t>
            </a:r>
          </a:p>
          <a:p>
            <a:r>
              <a:rPr lang="en-GB" sz="1200" dirty="0"/>
              <a:t>Additional Comments: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Plan for Improvement:</a:t>
            </a:r>
          </a:p>
          <a:p>
            <a:endParaRPr lang="en-GB" sz="1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628C6C-69ED-BDD8-9C4D-106D697E0F8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36623" y="915331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61355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81a16124ef4976491a0aab36431837a4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3ad70da30d14ec8b1b61026820a5d4a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</documentManagement>
</p:properties>
</file>

<file path=customXml/itemProps1.xml><?xml version="1.0" encoding="utf-8"?>
<ds:datastoreItem xmlns:ds="http://schemas.openxmlformats.org/officeDocument/2006/customXml" ds:itemID="{371DAD24-CE01-4246-89B5-8416796F6D75}"/>
</file>

<file path=customXml/itemProps2.xml><?xml version="1.0" encoding="utf-8"?>
<ds:datastoreItem xmlns:ds="http://schemas.openxmlformats.org/officeDocument/2006/customXml" ds:itemID="{C20F0BF0-0537-4EF8-8086-7C5A44DAA1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B279BF7-4B92-44D4-B3DC-8DB7AE5066D3}">
  <ds:schemaRefs>
    <ds:schemaRef ds:uri="http://purl.org/dc/dcmitype/"/>
    <ds:schemaRef ds:uri="0e08f774-c844-414b-8174-1931542ea424"/>
    <ds:schemaRef ds:uri="http://schemas.microsoft.com/office/infopath/2007/PartnerControls"/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010c06fb-adfb-4972-b43b-36d810ddac6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9318</TotalTime>
  <Words>2056</Words>
  <Application>Microsoft Office PowerPoint</Application>
  <PresentationFormat>A4 Paper (210x297 mm)</PresentationFormat>
  <Paragraphs>368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Custom Design</vt:lpstr>
      <vt:lpstr>Office Theme</vt:lpstr>
      <vt:lpstr>PowerPoint Presentation</vt:lpstr>
      <vt:lpstr>PowerPoint Presentation</vt:lpstr>
      <vt:lpstr>Contents</vt:lpstr>
      <vt:lpstr>Self-Assessment</vt:lpstr>
      <vt:lpstr>What books have I enjoyed?</vt:lpstr>
      <vt:lpstr>The big and little pictures</vt:lpstr>
      <vt:lpstr>Listen to an extract</vt:lpstr>
      <vt:lpstr>Setting your extract in context</vt:lpstr>
      <vt:lpstr>Reading fluency - accuracy</vt:lpstr>
      <vt:lpstr>Reading for automaticity Speed-reading challenge</vt:lpstr>
      <vt:lpstr>Reader’s theatre Reflection</vt:lpstr>
      <vt:lpstr>Narration and dialogue</vt:lpstr>
      <vt:lpstr>Tone, mood, and atmosphere Word bank</vt:lpstr>
      <vt:lpstr>Reading narration</vt:lpstr>
      <vt:lpstr>Reading narration</vt:lpstr>
      <vt:lpstr>Reading dialogue</vt:lpstr>
      <vt:lpstr>PowerPoint Presentation</vt:lpstr>
      <vt:lpstr>Using emphasis</vt:lpstr>
      <vt:lpstr>Self-assessment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Sheena Singleton</cp:lastModifiedBy>
  <cp:revision>330</cp:revision>
  <cp:lastPrinted>2023-10-20T14:18:39Z</cp:lastPrinted>
  <dcterms:created xsi:type="dcterms:W3CDTF">2014-08-12T18:49:29Z</dcterms:created>
  <dcterms:modified xsi:type="dcterms:W3CDTF">2024-01-30T15:57:37Z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6400</vt:r8>
  </property>
  <property fmtid="{D5CDD505-2E9C-101B-9397-08002B2CF9AE}" pid="4" name="MediaServiceImageTags">
    <vt:lpwstr/>
  </property>
</Properties>
</file>